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4044" r:id="rId2"/>
    <p:sldMasterId id="2147483973" r:id="rId3"/>
    <p:sldMasterId id="2147483867" r:id="rId4"/>
    <p:sldMasterId id="2147484058" r:id="rId5"/>
    <p:sldMasterId id="2147484072" r:id="rId6"/>
  </p:sldMasterIdLst>
  <p:notesMasterIdLst>
    <p:notesMasterId r:id="rId17"/>
  </p:notesMasterIdLst>
  <p:handoutMasterIdLst>
    <p:handoutMasterId r:id="rId18"/>
  </p:handoutMasterIdLst>
  <p:sldIdLst>
    <p:sldId id="257" r:id="rId7"/>
    <p:sldId id="260" r:id="rId8"/>
    <p:sldId id="264" r:id="rId9"/>
    <p:sldId id="265" r:id="rId10"/>
    <p:sldId id="267" r:id="rId11"/>
    <p:sldId id="268" r:id="rId12"/>
    <p:sldId id="269" r:id="rId13"/>
    <p:sldId id="271" r:id="rId14"/>
    <p:sldId id="274" r:id="rId15"/>
    <p:sldId id="27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i Patrick" initials="JP" lastIdx="1" clrIdx="0"/>
  <p:cmAuthor id="2" name="Gareth Byrne" initials="GB" lastIdx="1" clrIdx="1">
    <p:extLst>
      <p:ext uri="{19B8F6BF-5375-455C-9EA6-DF929625EA0E}">
        <p15:presenceInfo xmlns:p15="http://schemas.microsoft.com/office/powerpoint/2012/main" userId="S-1-5-21-154606882-3984978457-1190184207-1603" providerId="AD"/>
      </p:ext>
    </p:extLst>
  </p:cmAuthor>
  <p:cmAuthor id="3" name="Gareth Byrne" initials="GB [2]" lastIdx="1" clrIdx="2">
    <p:extLst>
      <p:ext uri="{19B8F6BF-5375-455C-9EA6-DF929625EA0E}">
        <p15:presenceInfo xmlns:p15="http://schemas.microsoft.com/office/powerpoint/2012/main" userId="S::gareth.byrne@exertis.com::23f693e1-43b0-408c-acc4-93bc33c833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51E1E"/>
    <a:srgbClr val="AAB400"/>
    <a:srgbClr val="F09600"/>
    <a:srgbClr val="782878"/>
    <a:srgbClr val="5A5A5A"/>
    <a:srgbClr val="0096AA"/>
    <a:srgbClr val="5E2750"/>
    <a:srgbClr val="782C6F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05852-1775-B022-83EE-7EAEABF6CBE3}" v="2" dt="2023-02-07T17:36:08.057"/>
    <p1510:client id="{2CFFC2D2-5798-41C8-A5D1-9AC287CF02B8}" v="4" dt="2023-02-01T13:05:48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O'Reilly" userId="469d4bd8-56a7-460d-9e76-b03954180f65" providerId="ADAL" clId="{DD7C8693-A142-4676-91C8-CE51484A4846}"/>
    <pc:docChg chg="undo custSel addSld delSld modSld sldOrd">
      <pc:chgData name="Mary O'Reilly" userId="469d4bd8-56a7-460d-9e76-b03954180f65" providerId="ADAL" clId="{DD7C8693-A142-4676-91C8-CE51484A4846}" dt="2022-07-21T11:48:36.022" v="1522" actId="207"/>
      <pc:docMkLst>
        <pc:docMk/>
      </pc:docMkLst>
      <pc:sldChg chg="modSp mod">
        <pc:chgData name="Mary O'Reilly" userId="469d4bd8-56a7-460d-9e76-b03954180f65" providerId="ADAL" clId="{DD7C8693-A142-4676-91C8-CE51484A4846}" dt="2022-07-21T11:48:12.124" v="1516" actId="207"/>
        <pc:sldMkLst>
          <pc:docMk/>
          <pc:sldMk cId="3889262297" sldId="257"/>
        </pc:sldMkLst>
        <pc:spChg chg="mod">
          <ac:chgData name="Mary O'Reilly" userId="469d4bd8-56a7-460d-9e76-b03954180f65" providerId="ADAL" clId="{DD7C8693-A142-4676-91C8-CE51484A4846}" dt="2022-07-21T11:48:12.124" v="1516" actId="207"/>
          <ac:spMkLst>
            <pc:docMk/>
            <pc:sldMk cId="3889262297" sldId="257"/>
            <ac:spMk id="2" creationId="{00000000-0000-0000-0000-000000000000}"/>
          </ac:spMkLst>
        </pc:spChg>
      </pc:sldChg>
      <pc:sldChg chg="addSp delSp modSp mod">
        <pc:chgData name="Mary O'Reilly" userId="469d4bd8-56a7-460d-9e76-b03954180f65" providerId="ADAL" clId="{DD7C8693-A142-4676-91C8-CE51484A4846}" dt="2022-07-21T11:48:36.022" v="1522" actId="207"/>
        <pc:sldMkLst>
          <pc:docMk/>
          <pc:sldMk cId="2089573420" sldId="260"/>
        </pc:sldMkLst>
        <pc:spChg chg="add mod">
          <ac:chgData name="Mary O'Reilly" userId="469d4bd8-56a7-460d-9e76-b03954180f65" providerId="ADAL" clId="{DD7C8693-A142-4676-91C8-CE51484A4846}" dt="2022-07-21T11:48:36.022" v="1522" actId="207"/>
          <ac:spMkLst>
            <pc:docMk/>
            <pc:sldMk cId="2089573420" sldId="260"/>
            <ac:spMk id="2" creationId="{49A4BB0F-AB65-FE9F-522A-8EF8D1292FF8}"/>
          </ac:spMkLst>
        </pc:spChg>
        <pc:spChg chg="mod">
          <ac:chgData name="Mary O'Reilly" userId="469d4bd8-56a7-460d-9e76-b03954180f65" providerId="ADAL" clId="{DD7C8693-A142-4676-91C8-CE51484A4846}" dt="2022-07-19T15:57:06.489" v="1016"/>
          <ac:spMkLst>
            <pc:docMk/>
            <pc:sldMk cId="2089573420" sldId="260"/>
            <ac:spMk id="3" creationId="{00000000-0000-0000-0000-000000000000}"/>
          </ac:spMkLst>
        </pc:spChg>
        <pc:spChg chg="add del mod">
          <ac:chgData name="Mary O'Reilly" userId="469d4bd8-56a7-460d-9e76-b03954180f65" providerId="ADAL" clId="{DD7C8693-A142-4676-91C8-CE51484A4846}" dt="2022-07-19T14:47:42.575" v="249"/>
          <ac:spMkLst>
            <pc:docMk/>
            <pc:sldMk cId="2089573420" sldId="260"/>
            <ac:spMk id="4" creationId="{B578941C-EB39-141B-3ECB-5756EC463C7B}"/>
          </ac:spMkLst>
        </pc:spChg>
        <pc:spChg chg="add del mod">
          <ac:chgData name="Mary O'Reilly" userId="469d4bd8-56a7-460d-9e76-b03954180f65" providerId="ADAL" clId="{DD7C8693-A142-4676-91C8-CE51484A4846}" dt="2022-07-20T08:11:24.574" v="1270"/>
          <ac:spMkLst>
            <pc:docMk/>
            <pc:sldMk cId="2089573420" sldId="260"/>
            <ac:spMk id="5" creationId="{EEAF88A8-BD33-F482-D946-61D59EBF4E28}"/>
          </ac:spMkLst>
        </pc:spChg>
        <pc:spChg chg="add mod">
          <ac:chgData name="Mary O'Reilly" userId="469d4bd8-56a7-460d-9e76-b03954180f65" providerId="ADAL" clId="{DD7C8693-A142-4676-91C8-CE51484A4846}" dt="2022-07-21T11:47:33.161" v="1508" actId="20577"/>
          <ac:spMkLst>
            <pc:docMk/>
            <pc:sldMk cId="2089573420" sldId="260"/>
            <ac:spMk id="6" creationId="{D8E56A9D-CC4B-2B17-A36D-65A0255D89A5}"/>
          </ac:spMkLst>
        </pc:spChg>
      </pc:sldChg>
      <pc:sldChg chg="addSp delSp modSp mod">
        <pc:chgData name="Mary O'Reilly" userId="469d4bd8-56a7-460d-9e76-b03954180f65" providerId="ADAL" clId="{DD7C8693-A142-4676-91C8-CE51484A4846}" dt="2022-07-19T15:56:58.361" v="1015" actId="20577"/>
        <pc:sldMkLst>
          <pc:docMk/>
          <pc:sldMk cId="2942703716" sldId="264"/>
        </pc:sldMkLst>
        <pc:spChg chg="mod">
          <ac:chgData name="Mary O'Reilly" userId="469d4bd8-56a7-460d-9e76-b03954180f65" providerId="ADAL" clId="{DD7C8693-A142-4676-91C8-CE51484A4846}" dt="2022-07-19T15:56:58.361" v="1015" actId="20577"/>
          <ac:spMkLst>
            <pc:docMk/>
            <pc:sldMk cId="2942703716" sldId="264"/>
            <ac:spMk id="3" creationId="{00000000-0000-0000-0000-000000000000}"/>
          </ac:spMkLst>
        </pc:spChg>
        <pc:spChg chg="mod">
          <ac:chgData name="Mary O'Reilly" userId="469d4bd8-56a7-460d-9e76-b03954180f65" providerId="ADAL" clId="{DD7C8693-A142-4676-91C8-CE51484A4846}" dt="2022-07-11T09:32:46.026" v="62" actId="14100"/>
          <ac:spMkLst>
            <pc:docMk/>
            <pc:sldMk cId="2942703716" sldId="264"/>
            <ac:spMk id="4" creationId="{92859A34-8915-F0E6-434F-2E6D80F95956}"/>
          </ac:spMkLst>
        </pc:spChg>
        <pc:picChg chg="add mod">
          <ac:chgData name="Mary O'Reilly" userId="469d4bd8-56a7-460d-9e76-b03954180f65" providerId="ADAL" clId="{DD7C8693-A142-4676-91C8-CE51484A4846}" dt="2022-07-11T09:36:12.920" v="73" actId="1076"/>
          <ac:picMkLst>
            <pc:docMk/>
            <pc:sldMk cId="2942703716" sldId="264"/>
            <ac:picMk id="5" creationId="{2FBA95E3-768D-4212-1E94-540ECCF64892}"/>
          </ac:picMkLst>
        </pc:picChg>
        <pc:picChg chg="add del mod">
          <ac:chgData name="Mary O'Reilly" userId="469d4bd8-56a7-460d-9e76-b03954180f65" providerId="ADAL" clId="{DD7C8693-A142-4676-91C8-CE51484A4846}" dt="2022-07-19T15:56:49.313" v="993" actId="931"/>
          <ac:picMkLst>
            <pc:docMk/>
            <pc:sldMk cId="2942703716" sldId="264"/>
            <ac:picMk id="6" creationId="{93A253E9-98FC-60C9-C666-1CBD97342B3D}"/>
          </ac:picMkLst>
        </pc:picChg>
        <pc:picChg chg="add del mod">
          <ac:chgData name="Mary O'Reilly" userId="469d4bd8-56a7-460d-9e76-b03954180f65" providerId="ADAL" clId="{DD7C8693-A142-4676-91C8-CE51484A4846}" dt="2022-07-11T09:36:05.332" v="70" actId="478"/>
          <ac:picMkLst>
            <pc:docMk/>
            <pc:sldMk cId="2942703716" sldId="264"/>
            <ac:picMk id="1026" creationId="{35B748C5-786C-6A06-847C-B08C564AA4C9}"/>
          </ac:picMkLst>
        </pc:picChg>
      </pc:sldChg>
      <pc:sldChg chg="addSp delSp modSp mod">
        <pc:chgData name="Mary O'Reilly" userId="469d4bd8-56a7-460d-9e76-b03954180f65" providerId="ADAL" clId="{DD7C8693-A142-4676-91C8-CE51484A4846}" dt="2022-07-19T15:58:03.077" v="1067" actId="20577"/>
        <pc:sldMkLst>
          <pc:docMk/>
          <pc:sldMk cId="2377807454" sldId="265"/>
        </pc:sldMkLst>
        <pc:spChg chg="add mod">
          <ac:chgData name="Mary O'Reilly" userId="469d4bd8-56a7-460d-9e76-b03954180f65" providerId="ADAL" clId="{DD7C8693-A142-4676-91C8-CE51484A4846}" dt="2022-07-19T14:51:53.009" v="380" actId="20577"/>
          <ac:spMkLst>
            <pc:docMk/>
            <pc:sldMk cId="2377807454" sldId="265"/>
            <ac:spMk id="2" creationId="{7F0520DE-90AE-3EC1-24A4-754F2072611A}"/>
          </ac:spMkLst>
        </pc:spChg>
        <pc:spChg chg="mod">
          <ac:chgData name="Mary O'Reilly" userId="469d4bd8-56a7-460d-9e76-b03954180f65" providerId="ADAL" clId="{DD7C8693-A142-4676-91C8-CE51484A4846}" dt="2022-07-11T09:34:34.550" v="69" actId="14100"/>
          <ac:spMkLst>
            <pc:docMk/>
            <pc:sldMk cId="2377807454" sldId="265"/>
            <ac:spMk id="3" creationId="{00000000-0000-0000-0000-000000000000}"/>
          </ac:spMkLst>
        </pc:spChg>
        <pc:spChg chg="add mod">
          <ac:chgData name="Mary O'Reilly" userId="469d4bd8-56a7-460d-9e76-b03954180f65" providerId="ADAL" clId="{DD7C8693-A142-4676-91C8-CE51484A4846}" dt="2022-07-19T15:58:03.077" v="1067" actId="20577"/>
          <ac:spMkLst>
            <pc:docMk/>
            <pc:sldMk cId="2377807454" sldId="265"/>
            <ac:spMk id="14" creationId="{7EAC933E-8557-9EE6-EA12-6AE2824079BB}"/>
          </ac:spMkLst>
        </pc:spChg>
        <pc:picChg chg="add mod">
          <ac:chgData name="Mary O'Reilly" userId="469d4bd8-56a7-460d-9e76-b03954180f65" providerId="ADAL" clId="{DD7C8693-A142-4676-91C8-CE51484A4846}" dt="2022-07-19T15:57:21.826" v="1019" actId="1076"/>
          <ac:picMkLst>
            <pc:docMk/>
            <pc:sldMk cId="2377807454" sldId="265"/>
            <ac:picMk id="4" creationId="{84ED44F0-231B-CDD7-3423-6CF3B95C6DE4}"/>
          </ac:picMkLst>
        </pc:picChg>
        <pc:picChg chg="add del mod">
          <ac:chgData name="Mary O'Reilly" userId="469d4bd8-56a7-460d-9e76-b03954180f65" providerId="ADAL" clId="{DD7C8693-A142-4676-91C8-CE51484A4846}" dt="2022-07-11T09:36:39.598" v="74" actId="478"/>
          <ac:picMkLst>
            <pc:docMk/>
            <pc:sldMk cId="2377807454" sldId="265"/>
            <ac:picMk id="2050" creationId="{7EC9D869-5BDB-EA5C-8112-97AEB88F1BEA}"/>
          </ac:picMkLst>
        </pc:picChg>
        <pc:cxnChg chg="add del mod">
          <ac:chgData name="Mary O'Reilly" userId="469d4bd8-56a7-460d-9e76-b03954180f65" providerId="ADAL" clId="{DD7C8693-A142-4676-91C8-CE51484A4846}" dt="2022-07-19T14:52:47.075" v="387" actId="478"/>
          <ac:cxnSpMkLst>
            <pc:docMk/>
            <pc:sldMk cId="2377807454" sldId="265"/>
            <ac:cxnSpMk id="7" creationId="{9AD86FAE-AED2-9686-0EE3-8AC4015FDFE2}"/>
          </ac:cxnSpMkLst>
        </pc:cxnChg>
        <pc:cxnChg chg="add mod">
          <ac:chgData name="Mary O'Reilly" userId="469d4bd8-56a7-460d-9e76-b03954180f65" providerId="ADAL" clId="{DD7C8693-A142-4676-91C8-CE51484A4846}" dt="2022-07-19T14:55:22.915" v="453" actId="14100"/>
          <ac:cxnSpMkLst>
            <pc:docMk/>
            <pc:sldMk cId="2377807454" sldId="265"/>
            <ac:cxnSpMk id="11" creationId="{0183C556-805C-2896-E31B-63658D5A05A4}"/>
          </ac:cxnSpMkLst>
        </pc:cxnChg>
      </pc:sldChg>
      <pc:sldChg chg="addSp modSp add mod">
        <pc:chgData name="Mary O'Reilly" userId="469d4bd8-56a7-460d-9e76-b03954180f65" providerId="ADAL" clId="{DD7C8693-A142-4676-91C8-CE51484A4846}" dt="2022-07-19T15:58:14.482" v="1089" actId="20577"/>
        <pc:sldMkLst>
          <pc:docMk/>
          <pc:sldMk cId="3411824667" sldId="266"/>
        </pc:sldMkLst>
        <pc:spChg chg="add mod">
          <ac:chgData name="Mary O'Reilly" userId="469d4bd8-56a7-460d-9e76-b03954180f65" providerId="ADAL" clId="{DD7C8693-A142-4676-91C8-CE51484A4846}" dt="2022-07-19T14:54:48.250" v="451" actId="20577"/>
          <ac:spMkLst>
            <pc:docMk/>
            <pc:sldMk cId="3411824667" sldId="266"/>
            <ac:spMk id="2" creationId="{D1FAE242-0842-0383-E666-63F60BF9E5A0}"/>
          </ac:spMkLst>
        </pc:spChg>
        <pc:spChg chg="mod">
          <ac:chgData name="Mary O'Reilly" userId="469d4bd8-56a7-460d-9e76-b03954180f65" providerId="ADAL" clId="{DD7C8693-A142-4676-91C8-CE51484A4846}" dt="2022-07-19T15:58:14.482" v="1089" actId="20577"/>
          <ac:spMkLst>
            <pc:docMk/>
            <pc:sldMk cId="3411824667" sldId="266"/>
            <ac:spMk id="3" creationId="{00000000-0000-0000-0000-000000000000}"/>
          </ac:spMkLst>
        </pc:spChg>
        <pc:picChg chg="add mod">
          <ac:chgData name="Mary O'Reilly" userId="469d4bd8-56a7-460d-9e76-b03954180f65" providerId="ADAL" clId="{DD7C8693-A142-4676-91C8-CE51484A4846}" dt="2022-07-19T14:54:26.605" v="391" actId="1076"/>
          <ac:picMkLst>
            <pc:docMk/>
            <pc:sldMk cId="3411824667" sldId="266"/>
            <ac:picMk id="4" creationId="{2EFB9FBF-3F53-679F-B2A9-18B07F73621C}"/>
          </ac:picMkLst>
        </pc:picChg>
      </pc:sldChg>
      <pc:sldChg chg="addSp delSp modSp new mod">
        <pc:chgData name="Mary O'Reilly" userId="469d4bd8-56a7-460d-9e76-b03954180f65" providerId="ADAL" clId="{DD7C8693-A142-4676-91C8-CE51484A4846}" dt="2022-07-19T15:58:21.917" v="1111" actId="20577"/>
        <pc:sldMkLst>
          <pc:docMk/>
          <pc:sldMk cId="2110393072" sldId="267"/>
        </pc:sldMkLst>
        <pc:spChg chg="del">
          <ac:chgData name="Mary O'Reilly" userId="469d4bd8-56a7-460d-9e76-b03954180f65" providerId="ADAL" clId="{DD7C8693-A142-4676-91C8-CE51484A4846}" dt="2022-07-11T09:39:02.632" v="87" actId="21"/>
          <ac:spMkLst>
            <pc:docMk/>
            <pc:sldMk cId="2110393072" sldId="267"/>
            <ac:spMk id="2" creationId="{B43EAA20-6462-5E5B-8C14-A6B5AB1C42A5}"/>
          </ac:spMkLst>
        </pc:spChg>
        <pc:spChg chg="mod">
          <ac:chgData name="Mary O'Reilly" userId="469d4bd8-56a7-460d-9e76-b03954180f65" providerId="ADAL" clId="{DD7C8693-A142-4676-91C8-CE51484A4846}" dt="2022-07-19T15:58:21.917" v="1111" actId="20577"/>
          <ac:spMkLst>
            <pc:docMk/>
            <pc:sldMk cId="2110393072" sldId="267"/>
            <ac:spMk id="3" creationId="{DD444EAF-96A5-94BB-2E2D-88564817BBDC}"/>
          </ac:spMkLst>
        </pc:spChg>
        <pc:spChg chg="del mod">
          <ac:chgData name="Mary O'Reilly" userId="469d4bd8-56a7-460d-9e76-b03954180f65" providerId="ADAL" clId="{DD7C8693-A142-4676-91C8-CE51484A4846}" dt="2022-07-11T09:38:55.222" v="85" actId="21"/>
          <ac:spMkLst>
            <pc:docMk/>
            <pc:sldMk cId="2110393072" sldId="267"/>
            <ac:spMk id="4" creationId="{4FA65672-1C81-3B13-1ED5-46011C2A34BC}"/>
          </ac:spMkLst>
        </pc:spChg>
        <pc:spChg chg="add mod">
          <ac:chgData name="Mary O'Reilly" userId="469d4bd8-56a7-460d-9e76-b03954180f65" providerId="ADAL" clId="{DD7C8693-A142-4676-91C8-CE51484A4846}" dt="2022-07-19T14:57:43.485" v="472" actId="2711"/>
          <ac:spMkLst>
            <pc:docMk/>
            <pc:sldMk cId="2110393072" sldId="267"/>
            <ac:spMk id="5" creationId="{93F826D5-B31D-30AC-C315-7C7ACA12D15D}"/>
          </ac:spMkLst>
        </pc:spChg>
        <pc:spChg chg="add mod">
          <ac:chgData name="Mary O'Reilly" userId="469d4bd8-56a7-460d-9e76-b03954180f65" providerId="ADAL" clId="{DD7C8693-A142-4676-91C8-CE51484A4846}" dt="2022-07-11T09:38:51.777" v="84" actId="1076"/>
          <ac:spMkLst>
            <pc:docMk/>
            <pc:sldMk cId="2110393072" sldId="267"/>
            <ac:spMk id="6" creationId="{358E6783-7EFC-ACDE-0D2D-51B1D53EEEE0}"/>
          </ac:spMkLst>
        </pc:spChg>
        <pc:picChg chg="add del mod">
          <ac:chgData name="Mary O'Reilly" userId="469d4bd8-56a7-460d-9e76-b03954180f65" providerId="ADAL" clId="{DD7C8693-A142-4676-91C8-CE51484A4846}" dt="2022-07-19T14:57:15.287" v="468" actId="14100"/>
          <ac:picMkLst>
            <pc:docMk/>
            <pc:sldMk cId="2110393072" sldId="267"/>
            <ac:picMk id="8" creationId="{48BB58DB-D426-DC19-18F5-E1AC4FF9FD86}"/>
          </ac:picMkLst>
        </pc:picChg>
        <pc:picChg chg="add del">
          <ac:chgData name="Mary O'Reilly" userId="469d4bd8-56a7-460d-9e76-b03954180f65" providerId="ADAL" clId="{DD7C8693-A142-4676-91C8-CE51484A4846}" dt="2022-07-15T12:38:32.781" v="166" actId="22"/>
          <ac:picMkLst>
            <pc:docMk/>
            <pc:sldMk cId="2110393072" sldId="267"/>
            <ac:picMk id="10" creationId="{49C736D8-AE4C-6357-2720-7675AB51B22B}"/>
          </ac:picMkLst>
        </pc:picChg>
        <pc:picChg chg="add del mod">
          <ac:chgData name="Mary O'Reilly" userId="469d4bd8-56a7-460d-9e76-b03954180f65" providerId="ADAL" clId="{DD7C8693-A142-4676-91C8-CE51484A4846}" dt="2022-07-11T09:57:26.680" v="140" actId="478"/>
          <ac:picMkLst>
            <pc:docMk/>
            <pc:sldMk cId="2110393072" sldId="267"/>
            <ac:picMk id="3073" creationId="{7BBEC4B9-2BD4-A86A-D899-475F1505B087}"/>
          </ac:picMkLst>
        </pc:picChg>
        <pc:picChg chg="add mod">
          <ac:chgData name="Mary O'Reilly" userId="469d4bd8-56a7-460d-9e76-b03954180f65" providerId="ADAL" clId="{DD7C8693-A142-4676-91C8-CE51484A4846}" dt="2022-07-19T14:56:32.492" v="462" actId="1076"/>
          <ac:picMkLst>
            <pc:docMk/>
            <pc:sldMk cId="2110393072" sldId="267"/>
            <ac:picMk id="3074" creationId="{F7950850-F34F-2F47-6035-7628BCAF8E89}"/>
          </ac:picMkLst>
        </pc:picChg>
        <pc:cxnChg chg="add del mod">
          <ac:chgData name="Mary O'Reilly" userId="469d4bd8-56a7-460d-9e76-b03954180f65" providerId="ADAL" clId="{DD7C8693-A142-4676-91C8-CE51484A4846}" dt="2022-07-19T14:57:01.980" v="464" actId="478"/>
          <ac:cxnSpMkLst>
            <pc:docMk/>
            <pc:sldMk cId="2110393072" sldId="267"/>
            <ac:cxnSpMk id="4" creationId="{C71579E0-80D1-1478-2D14-633D4FBB5F95}"/>
          </ac:cxnSpMkLst>
        </pc:cxnChg>
      </pc:sldChg>
      <pc:sldChg chg="addSp delSp modSp new mod">
        <pc:chgData name="Mary O'Reilly" userId="469d4bd8-56a7-460d-9e76-b03954180f65" providerId="ADAL" clId="{DD7C8693-A142-4676-91C8-CE51484A4846}" dt="2022-07-19T15:58:29.011" v="1133" actId="20577"/>
        <pc:sldMkLst>
          <pc:docMk/>
          <pc:sldMk cId="1715791076" sldId="268"/>
        </pc:sldMkLst>
        <pc:spChg chg="del">
          <ac:chgData name="Mary O'Reilly" userId="469d4bd8-56a7-460d-9e76-b03954180f65" providerId="ADAL" clId="{DD7C8693-A142-4676-91C8-CE51484A4846}" dt="2022-07-11T09:40:27.293" v="103" actId="21"/>
          <ac:spMkLst>
            <pc:docMk/>
            <pc:sldMk cId="1715791076" sldId="268"/>
            <ac:spMk id="2" creationId="{83FF2D61-E5BE-0FAF-45C8-AEFBDF2403BC}"/>
          </ac:spMkLst>
        </pc:spChg>
        <pc:spChg chg="mod">
          <ac:chgData name="Mary O'Reilly" userId="469d4bd8-56a7-460d-9e76-b03954180f65" providerId="ADAL" clId="{DD7C8693-A142-4676-91C8-CE51484A4846}" dt="2022-07-19T15:58:29.011" v="1133" actId="20577"/>
          <ac:spMkLst>
            <pc:docMk/>
            <pc:sldMk cId="1715791076" sldId="268"/>
            <ac:spMk id="3" creationId="{6AC19A97-95C0-CB18-3340-253BFED63679}"/>
          </ac:spMkLst>
        </pc:spChg>
        <pc:spChg chg="del">
          <ac:chgData name="Mary O'Reilly" userId="469d4bd8-56a7-460d-9e76-b03954180f65" providerId="ADAL" clId="{DD7C8693-A142-4676-91C8-CE51484A4846}" dt="2022-07-11T09:40:24.561" v="102" actId="21"/>
          <ac:spMkLst>
            <pc:docMk/>
            <pc:sldMk cId="1715791076" sldId="268"/>
            <ac:spMk id="4" creationId="{6716A9D4-69F9-5528-3E81-40A8B1C60B60}"/>
          </ac:spMkLst>
        </pc:spChg>
        <pc:spChg chg="add mod">
          <ac:chgData name="Mary O'Reilly" userId="469d4bd8-56a7-460d-9e76-b03954180f65" providerId="ADAL" clId="{DD7C8693-A142-4676-91C8-CE51484A4846}" dt="2022-07-19T14:58:18.662" v="478" actId="1076"/>
          <ac:spMkLst>
            <pc:docMk/>
            <pc:sldMk cId="1715791076" sldId="268"/>
            <ac:spMk id="5" creationId="{94D09F83-F997-D56D-721C-B618032F1DD9}"/>
          </ac:spMkLst>
        </pc:spChg>
        <pc:spChg chg="add mod">
          <ac:chgData name="Mary O'Reilly" userId="469d4bd8-56a7-460d-9e76-b03954180f65" providerId="ADAL" clId="{DD7C8693-A142-4676-91C8-CE51484A4846}" dt="2022-07-11T09:40:53.586" v="110" actId="1076"/>
          <ac:spMkLst>
            <pc:docMk/>
            <pc:sldMk cId="1715791076" sldId="268"/>
            <ac:spMk id="6" creationId="{9816AFF1-D446-D915-5377-CF80A7E13912}"/>
          </ac:spMkLst>
        </pc:spChg>
        <pc:picChg chg="add mod">
          <ac:chgData name="Mary O'Reilly" userId="469d4bd8-56a7-460d-9e76-b03954180f65" providerId="ADAL" clId="{DD7C8693-A142-4676-91C8-CE51484A4846}" dt="2022-07-19T14:58:05.443" v="476" actId="14100"/>
          <ac:picMkLst>
            <pc:docMk/>
            <pc:sldMk cId="1715791076" sldId="268"/>
            <ac:picMk id="8" creationId="{00281A7D-71BD-7154-D6F6-C88781744BD5}"/>
          </ac:picMkLst>
        </pc:picChg>
        <pc:picChg chg="add del mod">
          <ac:chgData name="Mary O'Reilly" userId="469d4bd8-56a7-460d-9e76-b03954180f65" providerId="ADAL" clId="{DD7C8693-A142-4676-91C8-CE51484A4846}" dt="2022-07-11T09:40:59.532" v="111" actId="478"/>
          <ac:picMkLst>
            <pc:docMk/>
            <pc:sldMk cId="1715791076" sldId="268"/>
            <ac:picMk id="4097" creationId="{D46F111D-D6FB-8E89-7D1B-94C5CF4DFDB9}"/>
          </ac:picMkLst>
        </pc:picChg>
        <pc:picChg chg="add del mod">
          <ac:chgData name="Mary O'Reilly" userId="469d4bd8-56a7-460d-9e76-b03954180f65" providerId="ADAL" clId="{DD7C8693-A142-4676-91C8-CE51484A4846}" dt="2022-07-11T09:58:22.099" v="145" actId="478"/>
          <ac:picMkLst>
            <pc:docMk/>
            <pc:sldMk cId="1715791076" sldId="268"/>
            <ac:picMk id="4100" creationId="{9CEA065D-34D7-1E0C-D302-28815D7244E1}"/>
          </ac:picMkLst>
        </pc:picChg>
      </pc:sldChg>
      <pc:sldChg chg="addSp delSp modSp new mod">
        <pc:chgData name="Mary O'Reilly" userId="469d4bd8-56a7-460d-9e76-b03954180f65" providerId="ADAL" clId="{DD7C8693-A142-4676-91C8-CE51484A4846}" dt="2022-07-19T15:58:35.880" v="1155" actId="20577"/>
        <pc:sldMkLst>
          <pc:docMk/>
          <pc:sldMk cId="514333303" sldId="269"/>
        </pc:sldMkLst>
        <pc:spChg chg="del">
          <ac:chgData name="Mary O'Reilly" userId="469d4bd8-56a7-460d-9e76-b03954180f65" providerId="ADAL" clId="{DD7C8693-A142-4676-91C8-CE51484A4846}" dt="2022-07-11T09:42:39.793" v="133" actId="21"/>
          <ac:spMkLst>
            <pc:docMk/>
            <pc:sldMk cId="514333303" sldId="269"/>
            <ac:spMk id="2" creationId="{C20BE42F-84EC-1EFE-81A5-8D254292EC7A}"/>
          </ac:spMkLst>
        </pc:spChg>
        <pc:spChg chg="mod">
          <ac:chgData name="Mary O'Reilly" userId="469d4bd8-56a7-460d-9e76-b03954180f65" providerId="ADAL" clId="{DD7C8693-A142-4676-91C8-CE51484A4846}" dt="2022-07-19T15:58:35.880" v="1155" actId="20577"/>
          <ac:spMkLst>
            <pc:docMk/>
            <pc:sldMk cId="514333303" sldId="269"/>
            <ac:spMk id="3" creationId="{EB84F969-D5CE-41BC-BA68-5A54A1921180}"/>
          </ac:spMkLst>
        </pc:spChg>
        <pc:spChg chg="del">
          <ac:chgData name="Mary O'Reilly" userId="469d4bd8-56a7-460d-9e76-b03954180f65" providerId="ADAL" clId="{DD7C8693-A142-4676-91C8-CE51484A4846}" dt="2022-07-11T09:42:37.333" v="132" actId="21"/>
          <ac:spMkLst>
            <pc:docMk/>
            <pc:sldMk cId="514333303" sldId="269"/>
            <ac:spMk id="4" creationId="{73783265-6781-9491-617E-D363F5535C3E}"/>
          </ac:spMkLst>
        </pc:spChg>
        <pc:spChg chg="add mod">
          <ac:chgData name="Mary O'Reilly" userId="469d4bd8-56a7-460d-9e76-b03954180f65" providerId="ADAL" clId="{DD7C8693-A142-4676-91C8-CE51484A4846}" dt="2022-07-19T14:59:18.617" v="517" actId="20577"/>
          <ac:spMkLst>
            <pc:docMk/>
            <pc:sldMk cId="514333303" sldId="269"/>
            <ac:spMk id="7" creationId="{AE8BF99A-BE65-4523-0763-5042E2497F76}"/>
          </ac:spMkLst>
        </pc:spChg>
        <pc:picChg chg="add del mod">
          <ac:chgData name="Mary O'Reilly" userId="469d4bd8-56a7-460d-9e76-b03954180f65" providerId="ADAL" clId="{DD7C8693-A142-4676-91C8-CE51484A4846}" dt="2022-07-15T12:39:31.388" v="168" actId="478"/>
          <ac:picMkLst>
            <pc:docMk/>
            <pc:sldMk cId="514333303" sldId="269"/>
            <ac:picMk id="8" creationId="{F4226C2F-0920-2E29-F973-CC55E3B28003}"/>
          </ac:picMkLst>
        </pc:picChg>
        <pc:picChg chg="add mod">
          <ac:chgData name="Mary O'Reilly" userId="469d4bd8-56a7-460d-9e76-b03954180f65" providerId="ADAL" clId="{DD7C8693-A142-4676-91C8-CE51484A4846}" dt="2022-07-19T15:01:14.781" v="632" actId="14100"/>
          <ac:picMkLst>
            <pc:docMk/>
            <pc:sldMk cId="514333303" sldId="269"/>
            <ac:picMk id="10" creationId="{6F08DEDA-C2FD-4FE8-490A-8F93CD09A99A}"/>
          </ac:picMkLst>
        </pc:picChg>
        <pc:picChg chg="add del mod">
          <ac:chgData name="Mary O'Reilly" userId="469d4bd8-56a7-460d-9e76-b03954180f65" providerId="ADAL" clId="{DD7C8693-A142-4676-91C8-CE51484A4846}" dt="2022-07-11T10:00:28.085" v="152" actId="478"/>
          <ac:picMkLst>
            <pc:docMk/>
            <pc:sldMk cId="514333303" sldId="269"/>
            <ac:picMk id="5122" creationId="{CED1BC65-7DAE-996A-54F6-DF13FF92529C}"/>
          </ac:picMkLst>
        </pc:picChg>
      </pc:sldChg>
      <pc:sldChg chg="new del">
        <pc:chgData name="Mary O'Reilly" userId="469d4bd8-56a7-460d-9e76-b03954180f65" providerId="ADAL" clId="{DD7C8693-A142-4676-91C8-CE51484A4846}" dt="2022-07-11T10:01:00.833" v="160" actId="47"/>
        <pc:sldMkLst>
          <pc:docMk/>
          <pc:sldMk cId="432451949" sldId="270"/>
        </pc:sldMkLst>
      </pc:sldChg>
      <pc:sldChg chg="addSp delSp modSp new mod">
        <pc:chgData name="Mary O'Reilly" userId="469d4bd8-56a7-460d-9e76-b03954180f65" providerId="ADAL" clId="{DD7C8693-A142-4676-91C8-CE51484A4846}" dt="2022-07-19T15:58:43.181" v="1177" actId="20577"/>
        <pc:sldMkLst>
          <pc:docMk/>
          <pc:sldMk cId="3637592076" sldId="270"/>
        </pc:sldMkLst>
        <pc:spChg chg="del">
          <ac:chgData name="Mary O'Reilly" userId="469d4bd8-56a7-460d-9e76-b03954180f65" providerId="ADAL" clId="{DD7C8693-A142-4676-91C8-CE51484A4846}" dt="2022-07-11T10:01:40.457" v="162" actId="21"/>
          <ac:spMkLst>
            <pc:docMk/>
            <pc:sldMk cId="3637592076" sldId="270"/>
            <ac:spMk id="2" creationId="{8B6A862A-4156-B68A-6090-40F3912D7F87}"/>
          </ac:spMkLst>
        </pc:spChg>
        <pc:spChg chg="add mod">
          <ac:chgData name="Mary O'Reilly" userId="469d4bd8-56a7-460d-9e76-b03954180f65" providerId="ADAL" clId="{DD7C8693-A142-4676-91C8-CE51484A4846}" dt="2022-07-19T15:00:48.869" v="629" actId="20577"/>
          <ac:spMkLst>
            <pc:docMk/>
            <pc:sldMk cId="3637592076" sldId="270"/>
            <ac:spMk id="2" creationId="{B20EC9B5-4A22-7033-E0D1-0534856015EB}"/>
          </ac:spMkLst>
        </pc:spChg>
        <pc:spChg chg="mod">
          <ac:chgData name="Mary O'Reilly" userId="469d4bd8-56a7-460d-9e76-b03954180f65" providerId="ADAL" clId="{DD7C8693-A142-4676-91C8-CE51484A4846}" dt="2022-07-19T15:58:43.181" v="1177" actId="20577"/>
          <ac:spMkLst>
            <pc:docMk/>
            <pc:sldMk cId="3637592076" sldId="270"/>
            <ac:spMk id="3" creationId="{5E969AEB-5E23-B633-8DA1-E41A7F9F852B}"/>
          </ac:spMkLst>
        </pc:spChg>
        <pc:spChg chg="del">
          <ac:chgData name="Mary O'Reilly" userId="469d4bd8-56a7-460d-9e76-b03954180f65" providerId="ADAL" clId="{DD7C8693-A142-4676-91C8-CE51484A4846}" dt="2022-07-11T10:01:45.627" v="163" actId="21"/>
          <ac:spMkLst>
            <pc:docMk/>
            <pc:sldMk cId="3637592076" sldId="270"/>
            <ac:spMk id="4" creationId="{28B7F606-E97B-2E81-0CA1-D7B417F25C77}"/>
          </ac:spMkLst>
        </pc:spChg>
        <pc:picChg chg="add mod">
          <ac:chgData name="Mary O'Reilly" userId="469d4bd8-56a7-460d-9e76-b03954180f65" providerId="ADAL" clId="{DD7C8693-A142-4676-91C8-CE51484A4846}" dt="2022-07-19T14:59:38.831" v="522" actId="14100"/>
          <ac:picMkLst>
            <pc:docMk/>
            <pc:sldMk cId="3637592076" sldId="270"/>
            <ac:picMk id="6" creationId="{2094EA0D-7489-C3CD-65AA-58F4A97C0A18}"/>
          </ac:picMkLst>
        </pc:picChg>
      </pc:sldChg>
      <pc:sldChg chg="addSp delSp modSp new mod">
        <pc:chgData name="Mary O'Reilly" userId="469d4bd8-56a7-460d-9e76-b03954180f65" providerId="ADAL" clId="{DD7C8693-A142-4676-91C8-CE51484A4846}" dt="2022-07-19T15:58:50.823" v="1199" actId="20577"/>
        <pc:sldMkLst>
          <pc:docMk/>
          <pc:sldMk cId="3359806899" sldId="271"/>
        </pc:sldMkLst>
        <pc:spChg chg="add mod">
          <ac:chgData name="Mary O'Reilly" userId="469d4bd8-56a7-460d-9e76-b03954180f65" providerId="ADAL" clId="{DD7C8693-A142-4676-91C8-CE51484A4846}" dt="2022-07-19T15:04:04.451" v="772" actId="20577"/>
          <ac:spMkLst>
            <pc:docMk/>
            <pc:sldMk cId="3359806899" sldId="271"/>
            <ac:spMk id="2" creationId="{5316901F-0A0E-9A57-AFE9-687CE675A90A}"/>
          </ac:spMkLst>
        </pc:spChg>
        <pc:spChg chg="del">
          <ac:chgData name="Mary O'Reilly" userId="469d4bd8-56a7-460d-9e76-b03954180f65" providerId="ADAL" clId="{DD7C8693-A142-4676-91C8-CE51484A4846}" dt="2022-07-15T12:41:34.966" v="179" actId="21"/>
          <ac:spMkLst>
            <pc:docMk/>
            <pc:sldMk cId="3359806899" sldId="271"/>
            <ac:spMk id="2" creationId="{95D070D4-2BF2-9CF3-108D-64051382B3BD}"/>
          </ac:spMkLst>
        </pc:spChg>
        <pc:spChg chg="mod">
          <ac:chgData name="Mary O'Reilly" userId="469d4bd8-56a7-460d-9e76-b03954180f65" providerId="ADAL" clId="{DD7C8693-A142-4676-91C8-CE51484A4846}" dt="2022-07-19T15:58:50.823" v="1199" actId="20577"/>
          <ac:spMkLst>
            <pc:docMk/>
            <pc:sldMk cId="3359806899" sldId="271"/>
            <ac:spMk id="3" creationId="{B5FA9B07-85D5-06B8-47BD-68930CF46DE0}"/>
          </ac:spMkLst>
        </pc:spChg>
        <pc:spChg chg="del">
          <ac:chgData name="Mary O'Reilly" userId="469d4bd8-56a7-460d-9e76-b03954180f65" providerId="ADAL" clId="{DD7C8693-A142-4676-91C8-CE51484A4846}" dt="2022-07-15T12:41:32.102" v="178" actId="21"/>
          <ac:spMkLst>
            <pc:docMk/>
            <pc:sldMk cId="3359806899" sldId="271"/>
            <ac:spMk id="4" creationId="{0FACBEE0-87D0-CA6D-01E6-87CB409FA73F}"/>
          </ac:spMkLst>
        </pc:spChg>
        <pc:picChg chg="add del mod">
          <ac:chgData name="Mary O'Reilly" userId="469d4bd8-56a7-460d-9e76-b03954180f65" providerId="ADAL" clId="{DD7C8693-A142-4676-91C8-CE51484A4846}" dt="2022-07-19T15:06:07.248" v="792" actId="478"/>
          <ac:picMkLst>
            <pc:docMk/>
            <pc:sldMk cId="3359806899" sldId="271"/>
            <ac:picMk id="5" creationId="{1D561459-977D-45C2-32C0-4E59ED4D72D8}"/>
          </ac:picMkLst>
        </pc:picChg>
        <pc:picChg chg="add mod">
          <ac:chgData name="Mary O'Reilly" userId="469d4bd8-56a7-460d-9e76-b03954180f65" providerId="ADAL" clId="{DD7C8693-A142-4676-91C8-CE51484A4846}" dt="2022-07-19T15:06:15.579" v="794" actId="14100"/>
          <ac:picMkLst>
            <pc:docMk/>
            <pc:sldMk cId="3359806899" sldId="271"/>
            <ac:picMk id="6" creationId="{3D04198B-C14D-2662-3D33-CD72F08A05DF}"/>
          </ac:picMkLst>
        </pc:picChg>
        <pc:picChg chg="add del">
          <ac:chgData name="Mary O'Reilly" userId="469d4bd8-56a7-460d-9e76-b03954180f65" providerId="ADAL" clId="{DD7C8693-A142-4676-91C8-CE51484A4846}" dt="2022-07-19T15:06:05.743" v="791" actId="478"/>
          <ac:picMkLst>
            <pc:docMk/>
            <pc:sldMk cId="3359806899" sldId="271"/>
            <ac:picMk id="8" creationId="{728A229B-0E4B-C461-DC96-817481AA1CAE}"/>
          </ac:picMkLst>
        </pc:picChg>
      </pc:sldChg>
      <pc:sldChg chg="addSp delSp modSp new mod">
        <pc:chgData name="Mary O'Reilly" userId="469d4bd8-56a7-460d-9e76-b03954180f65" providerId="ADAL" clId="{DD7C8693-A142-4676-91C8-CE51484A4846}" dt="2022-07-19T15:59:07.287" v="1243" actId="20577"/>
        <pc:sldMkLst>
          <pc:docMk/>
          <pc:sldMk cId="2593232464" sldId="272"/>
        </pc:sldMkLst>
        <pc:spChg chg="del">
          <ac:chgData name="Mary O'Reilly" userId="469d4bd8-56a7-460d-9e76-b03954180f65" providerId="ADAL" clId="{DD7C8693-A142-4676-91C8-CE51484A4846}" dt="2022-07-15T12:42:30.310" v="186" actId="21"/>
          <ac:spMkLst>
            <pc:docMk/>
            <pc:sldMk cId="2593232464" sldId="272"/>
            <ac:spMk id="2" creationId="{92FF37AC-AA80-7FD2-DF9E-E8152F0F99B5}"/>
          </ac:spMkLst>
        </pc:spChg>
        <pc:spChg chg="mod">
          <ac:chgData name="Mary O'Reilly" userId="469d4bd8-56a7-460d-9e76-b03954180f65" providerId="ADAL" clId="{DD7C8693-A142-4676-91C8-CE51484A4846}" dt="2022-07-19T15:59:07.287" v="1243" actId="20577"/>
          <ac:spMkLst>
            <pc:docMk/>
            <pc:sldMk cId="2593232464" sldId="272"/>
            <ac:spMk id="3" creationId="{44072410-61EF-A87A-580E-10FD08B988D4}"/>
          </ac:spMkLst>
        </pc:spChg>
        <pc:spChg chg="del">
          <ac:chgData name="Mary O'Reilly" userId="469d4bd8-56a7-460d-9e76-b03954180f65" providerId="ADAL" clId="{DD7C8693-A142-4676-91C8-CE51484A4846}" dt="2022-07-15T12:42:31.982" v="187" actId="21"/>
          <ac:spMkLst>
            <pc:docMk/>
            <pc:sldMk cId="2593232464" sldId="272"/>
            <ac:spMk id="4" creationId="{81310C3F-A1F8-2B9F-05F1-EC762C0B64C0}"/>
          </ac:spMkLst>
        </pc:spChg>
        <pc:picChg chg="add del mod">
          <ac:chgData name="Mary O'Reilly" userId="469d4bd8-56a7-460d-9e76-b03954180f65" providerId="ADAL" clId="{DD7C8693-A142-4676-91C8-CE51484A4846}" dt="2022-07-19T15:55:54.975" v="979" actId="478"/>
          <ac:picMkLst>
            <pc:docMk/>
            <pc:sldMk cId="2593232464" sldId="272"/>
            <ac:picMk id="6" creationId="{1BA577D8-48B8-243B-45DE-AA01B42516EE}"/>
          </ac:picMkLst>
        </pc:picChg>
      </pc:sldChg>
      <pc:sldChg chg="delSp modSp new mod">
        <pc:chgData name="Mary O'Reilly" userId="469d4bd8-56a7-460d-9e76-b03954180f65" providerId="ADAL" clId="{DD7C8693-A142-4676-91C8-CE51484A4846}" dt="2022-07-19T15:59:22.567" v="1267" actId="21"/>
        <pc:sldMkLst>
          <pc:docMk/>
          <pc:sldMk cId="3732472576" sldId="273"/>
        </pc:sldMkLst>
        <pc:spChg chg="del">
          <ac:chgData name="Mary O'Reilly" userId="469d4bd8-56a7-460d-9e76-b03954180f65" providerId="ADAL" clId="{DD7C8693-A142-4676-91C8-CE51484A4846}" dt="2022-07-19T15:59:20.076" v="1266" actId="21"/>
          <ac:spMkLst>
            <pc:docMk/>
            <pc:sldMk cId="3732472576" sldId="273"/>
            <ac:spMk id="2" creationId="{FA6D12EB-BA43-FBEB-67F4-B2050A3BA031}"/>
          </ac:spMkLst>
        </pc:spChg>
        <pc:spChg chg="mod">
          <ac:chgData name="Mary O'Reilly" userId="469d4bd8-56a7-460d-9e76-b03954180f65" providerId="ADAL" clId="{DD7C8693-A142-4676-91C8-CE51484A4846}" dt="2022-07-19T15:59:15.672" v="1265" actId="20577"/>
          <ac:spMkLst>
            <pc:docMk/>
            <pc:sldMk cId="3732472576" sldId="273"/>
            <ac:spMk id="3" creationId="{509A3002-5885-37E3-C876-34C1E93505A6}"/>
          </ac:spMkLst>
        </pc:spChg>
        <pc:spChg chg="del">
          <ac:chgData name="Mary O'Reilly" userId="469d4bd8-56a7-460d-9e76-b03954180f65" providerId="ADAL" clId="{DD7C8693-A142-4676-91C8-CE51484A4846}" dt="2022-07-19T15:59:22.567" v="1267" actId="21"/>
          <ac:spMkLst>
            <pc:docMk/>
            <pc:sldMk cId="3732472576" sldId="273"/>
            <ac:spMk id="4" creationId="{D24BBD2F-D279-E16F-1FB5-D4718B587370}"/>
          </ac:spMkLst>
        </pc:spChg>
      </pc:sldChg>
      <pc:sldChg chg="addSp delSp modSp new mod ord">
        <pc:chgData name="Mary O'Reilly" userId="469d4bd8-56a7-460d-9e76-b03954180f65" providerId="ADAL" clId="{DD7C8693-A142-4676-91C8-CE51484A4846}" dt="2022-07-19T15:58:58.980" v="1221" actId="20577"/>
        <pc:sldMkLst>
          <pc:docMk/>
          <pc:sldMk cId="3398726179" sldId="274"/>
        </pc:sldMkLst>
        <pc:spChg chg="add mod">
          <ac:chgData name="Mary O'Reilly" userId="469d4bd8-56a7-460d-9e76-b03954180f65" providerId="ADAL" clId="{DD7C8693-A142-4676-91C8-CE51484A4846}" dt="2022-07-19T15:08:45.072" v="978" actId="20577"/>
          <ac:spMkLst>
            <pc:docMk/>
            <pc:sldMk cId="3398726179" sldId="274"/>
            <ac:spMk id="2" creationId="{B0A7F265-FEB1-F2A6-0EC0-38BB948911EF}"/>
          </ac:spMkLst>
        </pc:spChg>
        <pc:spChg chg="del">
          <ac:chgData name="Mary O'Reilly" userId="469d4bd8-56a7-460d-9e76-b03954180f65" providerId="ADAL" clId="{DD7C8693-A142-4676-91C8-CE51484A4846}" dt="2022-07-15T12:43:32.054" v="194" actId="21"/>
          <ac:spMkLst>
            <pc:docMk/>
            <pc:sldMk cId="3398726179" sldId="274"/>
            <ac:spMk id="2" creationId="{EC0A121C-90A5-1EDD-722E-7BB16E32D0AC}"/>
          </ac:spMkLst>
        </pc:spChg>
        <pc:spChg chg="mod">
          <ac:chgData name="Mary O'Reilly" userId="469d4bd8-56a7-460d-9e76-b03954180f65" providerId="ADAL" clId="{DD7C8693-A142-4676-91C8-CE51484A4846}" dt="2022-07-19T15:58:58.980" v="1221" actId="20577"/>
          <ac:spMkLst>
            <pc:docMk/>
            <pc:sldMk cId="3398726179" sldId="274"/>
            <ac:spMk id="3" creationId="{8E362D8F-622E-D15F-FD24-056EA8AF6346}"/>
          </ac:spMkLst>
        </pc:spChg>
        <pc:spChg chg="del">
          <ac:chgData name="Mary O'Reilly" userId="469d4bd8-56a7-460d-9e76-b03954180f65" providerId="ADAL" clId="{DD7C8693-A142-4676-91C8-CE51484A4846}" dt="2022-07-15T12:43:33.627" v="195" actId="21"/>
          <ac:spMkLst>
            <pc:docMk/>
            <pc:sldMk cId="3398726179" sldId="274"/>
            <ac:spMk id="4" creationId="{F3034D2A-C269-4D07-55A0-85141B149A8D}"/>
          </ac:spMkLst>
        </pc:spChg>
        <pc:picChg chg="add mod">
          <ac:chgData name="Mary O'Reilly" userId="469d4bd8-56a7-460d-9e76-b03954180f65" providerId="ADAL" clId="{DD7C8693-A142-4676-91C8-CE51484A4846}" dt="2022-07-19T15:06:03.111" v="790" actId="1076"/>
          <ac:picMkLst>
            <pc:docMk/>
            <pc:sldMk cId="3398726179" sldId="274"/>
            <ac:picMk id="4" creationId="{62CDA1B3-CE4F-1848-5692-9BA086B4CFC8}"/>
          </ac:picMkLst>
        </pc:picChg>
      </pc:sldChg>
    </pc:docChg>
  </pc:docChgLst>
  <pc:docChgLst>
    <pc:chgData name="Mary O'Reilly" userId="469d4bd8-56a7-460d-9e76-b03954180f65" providerId="ADAL" clId="{2CFFC2D2-5798-41C8-A5D1-9AC287CF02B8}"/>
    <pc:docChg chg="undo redo custSel delSld modSld">
      <pc:chgData name="Mary O'Reilly" userId="469d4bd8-56a7-460d-9e76-b03954180f65" providerId="ADAL" clId="{2CFFC2D2-5798-41C8-A5D1-9AC287CF02B8}" dt="2023-02-01T13:08:53.892" v="1001" actId="20577"/>
      <pc:docMkLst>
        <pc:docMk/>
      </pc:docMkLst>
      <pc:sldChg chg="modSp mod">
        <pc:chgData name="Mary O'Reilly" userId="469d4bd8-56a7-460d-9e76-b03954180f65" providerId="ADAL" clId="{2CFFC2D2-5798-41C8-A5D1-9AC287CF02B8}" dt="2023-02-01T11:35:18.910" v="421" actId="20577"/>
        <pc:sldMkLst>
          <pc:docMk/>
          <pc:sldMk cId="2089573420" sldId="260"/>
        </pc:sldMkLst>
        <pc:spChg chg="mod">
          <ac:chgData name="Mary O'Reilly" userId="469d4bd8-56a7-460d-9e76-b03954180f65" providerId="ADAL" clId="{2CFFC2D2-5798-41C8-A5D1-9AC287CF02B8}" dt="2023-02-01T11:35:18.910" v="421" actId="20577"/>
          <ac:spMkLst>
            <pc:docMk/>
            <pc:sldMk cId="2089573420" sldId="260"/>
            <ac:spMk id="6" creationId="{D8E56A9D-CC4B-2B17-A36D-65A0255D89A5}"/>
          </ac:spMkLst>
        </pc:spChg>
      </pc:sldChg>
      <pc:sldChg chg="addSp delSp modSp mod">
        <pc:chgData name="Mary O'Reilly" userId="469d4bd8-56a7-460d-9e76-b03954180f65" providerId="ADAL" clId="{2CFFC2D2-5798-41C8-A5D1-9AC287CF02B8}" dt="2023-02-01T11:08:04.741" v="187"/>
        <pc:sldMkLst>
          <pc:docMk/>
          <pc:sldMk cId="2942703716" sldId="264"/>
        </pc:sldMkLst>
        <pc:spChg chg="add mod">
          <ac:chgData name="Mary O'Reilly" userId="469d4bd8-56a7-460d-9e76-b03954180f65" providerId="ADAL" clId="{2CFFC2D2-5798-41C8-A5D1-9AC287CF02B8}" dt="2023-02-01T11:08:04.741" v="187"/>
          <ac:spMkLst>
            <pc:docMk/>
            <pc:sldMk cId="2942703716" sldId="264"/>
            <ac:spMk id="2" creationId="{E8E67904-C67E-6F44-E8A6-4CE54277E7DF}"/>
          </ac:spMkLst>
        </pc:spChg>
        <pc:picChg chg="add del">
          <ac:chgData name="Mary O'Reilly" userId="469d4bd8-56a7-460d-9e76-b03954180f65" providerId="ADAL" clId="{2CFFC2D2-5798-41C8-A5D1-9AC287CF02B8}" dt="2023-01-27T15:55:52.899" v="2" actId="478"/>
          <ac:picMkLst>
            <pc:docMk/>
            <pc:sldMk cId="2942703716" sldId="264"/>
            <ac:picMk id="5" creationId="{2FBA95E3-768D-4212-1E94-540ECCF64892}"/>
          </ac:picMkLst>
        </pc:picChg>
        <pc:picChg chg="add mod">
          <ac:chgData name="Mary O'Reilly" userId="469d4bd8-56a7-460d-9e76-b03954180f65" providerId="ADAL" clId="{2CFFC2D2-5798-41C8-A5D1-9AC287CF02B8}" dt="2023-02-01T11:07:57.993" v="185" actId="14100"/>
          <ac:picMkLst>
            <pc:docMk/>
            <pc:sldMk cId="2942703716" sldId="264"/>
            <ac:picMk id="6" creationId="{8E40A2DB-D3A2-3298-D6CB-ED743BDF4408}"/>
          </ac:picMkLst>
        </pc:picChg>
      </pc:sldChg>
      <pc:sldChg chg="addSp delSp modSp mod">
        <pc:chgData name="Mary O'Reilly" userId="469d4bd8-56a7-460d-9e76-b03954180f65" providerId="ADAL" clId="{2CFFC2D2-5798-41C8-A5D1-9AC287CF02B8}" dt="2023-02-01T11:34:12.311" v="309" actId="14100"/>
        <pc:sldMkLst>
          <pc:docMk/>
          <pc:sldMk cId="2377807454" sldId="265"/>
        </pc:sldMkLst>
        <pc:spChg chg="mod">
          <ac:chgData name="Mary O'Reilly" userId="469d4bd8-56a7-460d-9e76-b03954180f65" providerId="ADAL" clId="{2CFFC2D2-5798-41C8-A5D1-9AC287CF02B8}" dt="2023-01-27T16:46:48" v="136" actId="1076"/>
          <ac:spMkLst>
            <pc:docMk/>
            <pc:sldMk cId="2377807454" sldId="265"/>
            <ac:spMk id="2" creationId="{7F0520DE-90AE-3EC1-24A4-754F2072611A}"/>
          </ac:spMkLst>
        </pc:spChg>
        <pc:spChg chg="add mod">
          <ac:chgData name="Mary O'Reilly" userId="469d4bd8-56a7-460d-9e76-b03954180f65" providerId="ADAL" clId="{2CFFC2D2-5798-41C8-A5D1-9AC287CF02B8}" dt="2023-02-01T11:33:50.981" v="306" actId="1076"/>
          <ac:spMkLst>
            <pc:docMk/>
            <pc:sldMk cId="2377807454" sldId="265"/>
            <ac:spMk id="4" creationId="{20D1074C-B8C0-95B9-235E-C5FBD7121BED}"/>
          </ac:spMkLst>
        </pc:spChg>
        <pc:spChg chg="add mod">
          <ac:chgData name="Mary O'Reilly" userId="469d4bd8-56a7-460d-9e76-b03954180f65" providerId="ADAL" clId="{2CFFC2D2-5798-41C8-A5D1-9AC287CF02B8}" dt="2023-01-27T16:47:17.241" v="146" actId="1076"/>
          <ac:spMkLst>
            <pc:docMk/>
            <pc:sldMk cId="2377807454" sldId="265"/>
            <ac:spMk id="15" creationId="{15DA9939-99CF-DBE1-E32D-475ECBDC4173}"/>
          </ac:spMkLst>
        </pc:spChg>
        <pc:picChg chg="del">
          <ac:chgData name="Mary O'Reilly" userId="469d4bd8-56a7-460d-9e76-b03954180f65" providerId="ADAL" clId="{2CFFC2D2-5798-41C8-A5D1-9AC287CF02B8}" dt="2023-01-27T15:57:39.501" v="6" actId="478"/>
          <ac:picMkLst>
            <pc:docMk/>
            <pc:sldMk cId="2377807454" sldId="265"/>
            <ac:picMk id="4" creationId="{84ED44F0-231B-CDD7-3423-6CF3B95C6DE4}"/>
          </ac:picMkLst>
        </pc:picChg>
        <pc:picChg chg="add mod">
          <ac:chgData name="Mary O'Reilly" userId="469d4bd8-56a7-460d-9e76-b03954180f65" providerId="ADAL" clId="{2CFFC2D2-5798-41C8-A5D1-9AC287CF02B8}" dt="2023-01-27T16:47:02.947" v="141" actId="1076"/>
          <ac:picMkLst>
            <pc:docMk/>
            <pc:sldMk cId="2377807454" sldId="265"/>
            <ac:picMk id="7" creationId="{E162DA48-8B33-6D20-5591-21EB9C68325C}"/>
          </ac:picMkLst>
        </pc:picChg>
        <pc:picChg chg="add del mod">
          <ac:chgData name="Mary O'Reilly" userId="469d4bd8-56a7-460d-9e76-b03954180f65" providerId="ADAL" clId="{2CFFC2D2-5798-41C8-A5D1-9AC287CF02B8}" dt="2023-01-27T16:46:32.737" v="133" actId="478"/>
          <ac:picMkLst>
            <pc:docMk/>
            <pc:sldMk cId="2377807454" sldId="265"/>
            <ac:picMk id="20" creationId="{69572970-915E-C807-85FD-325DB01FD16E}"/>
          </ac:picMkLst>
        </pc:picChg>
        <pc:picChg chg="add mod">
          <ac:chgData name="Mary O'Reilly" userId="469d4bd8-56a7-460d-9e76-b03954180f65" providerId="ADAL" clId="{2CFFC2D2-5798-41C8-A5D1-9AC287CF02B8}" dt="2023-01-27T16:47:19.396" v="147" actId="1076"/>
          <ac:picMkLst>
            <pc:docMk/>
            <pc:sldMk cId="2377807454" sldId="265"/>
            <ac:picMk id="22" creationId="{0EB94DF5-5B26-C2E4-C0D7-3EB9F94873B1}"/>
          </ac:picMkLst>
        </pc:picChg>
        <pc:cxnChg chg="add mod">
          <ac:chgData name="Mary O'Reilly" userId="469d4bd8-56a7-460d-9e76-b03954180f65" providerId="ADAL" clId="{2CFFC2D2-5798-41C8-A5D1-9AC287CF02B8}" dt="2023-02-01T11:34:12.311" v="309" actId="14100"/>
          <ac:cxnSpMkLst>
            <pc:docMk/>
            <pc:sldMk cId="2377807454" sldId="265"/>
            <ac:cxnSpMk id="8" creationId="{BE0CC3B4-9FC1-4CE8-1525-DACA454A956C}"/>
          </ac:cxnSpMkLst>
        </pc:cxnChg>
        <pc:cxnChg chg="mod">
          <ac:chgData name="Mary O'Reilly" userId="469d4bd8-56a7-460d-9e76-b03954180f65" providerId="ADAL" clId="{2CFFC2D2-5798-41C8-A5D1-9AC287CF02B8}" dt="2023-01-27T16:47:09.161" v="143" actId="14100"/>
          <ac:cxnSpMkLst>
            <pc:docMk/>
            <pc:sldMk cId="2377807454" sldId="265"/>
            <ac:cxnSpMk id="11" creationId="{0183C556-805C-2896-E31B-63658D5A05A4}"/>
          </ac:cxnSpMkLst>
        </pc:cxnChg>
      </pc:sldChg>
      <pc:sldChg chg="addSp delSp modSp del mod">
        <pc:chgData name="Mary O'Reilly" userId="469d4bd8-56a7-460d-9e76-b03954180f65" providerId="ADAL" clId="{2CFFC2D2-5798-41C8-A5D1-9AC287CF02B8}" dt="2023-01-27T16:47:23.291" v="148" actId="2696"/>
        <pc:sldMkLst>
          <pc:docMk/>
          <pc:sldMk cId="3411824667" sldId="266"/>
        </pc:sldMkLst>
        <pc:spChg chg="mod">
          <ac:chgData name="Mary O'Reilly" userId="469d4bd8-56a7-460d-9e76-b03954180f65" providerId="ADAL" clId="{2CFFC2D2-5798-41C8-A5D1-9AC287CF02B8}" dt="2023-01-27T16:45:15.776" v="115" actId="1076"/>
          <ac:spMkLst>
            <pc:docMk/>
            <pc:sldMk cId="3411824667" sldId="266"/>
            <ac:spMk id="2" creationId="{D1FAE242-0842-0383-E666-63F60BF9E5A0}"/>
          </ac:spMkLst>
        </pc:spChg>
        <pc:picChg chg="add del">
          <ac:chgData name="Mary O'Reilly" userId="469d4bd8-56a7-460d-9e76-b03954180f65" providerId="ADAL" clId="{2CFFC2D2-5798-41C8-A5D1-9AC287CF02B8}" dt="2023-01-27T16:43:59.731" v="108" actId="478"/>
          <ac:picMkLst>
            <pc:docMk/>
            <pc:sldMk cId="3411824667" sldId="266"/>
            <ac:picMk id="4" creationId="{2EFB9FBF-3F53-679F-B2A9-18B07F73621C}"/>
          </ac:picMkLst>
        </pc:picChg>
        <pc:picChg chg="add del mod">
          <ac:chgData name="Mary O'Reilly" userId="469d4bd8-56a7-460d-9e76-b03954180f65" providerId="ADAL" clId="{2CFFC2D2-5798-41C8-A5D1-9AC287CF02B8}" dt="2023-01-27T16:45:22.818" v="117" actId="478"/>
          <ac:picMkLst>
            <pc:docMk/>
            <pc:sldMk cId="3411824667" sldId="266"/>
            <ac:picMk id="7" creationId="{A7CB8A53-C89D-0E6C-F62D-6B3013BFE1F2}"/>
          </ac:picMkLst>
        </pc:picChg>
      </pc:sldChg>
      <pc:sldChg chg="addSp delSp modSp mod">
        <pc:chgData name="Mary O'Reilly" userId="469d4bd8-56a7-460d-9e76-b03954180f65" providerId="ADAL" clId="{2CFFC2D2-5798-41C8-A5D1-9AC287CF02B8}" dt="2023-02-01T11:37:25.517" v="517" actId="20577"/>
        <pc:sldMkLst>
          <pc:docMk/>
          <pc:sldMk cId="2110393072" sldId="267"/>
        </pc:sldMkLst>
        <pc:spChg chg="mod">
          <ac:chgData name="Mary O'Reilly" userId="469d4bd8-56a7-460d-9e76-b03954180f65" providerId="ADAL" clId="{2CFFC2D2-5798-41C8-A5D1-9AC287CF02B8}" dt="2023-02-01T11:37:25.517" v="517" actId="20577"/>
          <ac:spMkLst>
            <pc:docMk/>
            <pc:sldMk cId="2110393072" sldId="267"/>
            <ac:spMk id="2" creationId="{45CC892D-ECF1-8F68-9820-DDDD269B1128}"/>
          </ac:spMkLst>
        </pc:spChg>
        <pc:picChg chg="add mod">
          <ac:chgData name="Mary O'Reilly" userId="469d4bd8-56a7-460d-9e76-b03954180f65" providerId="ADAL" clId="{2CFFC2D2-5798-41C8-A5D1-9AC287CF02B8}" dt="2023-02-01T11:37:09.059" v="484" actId="1076"/>
          <ac:picMkLst>
            <pc:docMk/>
            <pc:sldMk cId="2110393072" sldId="267"/>
            <ac:picMk id="5" creationId="{7EE45F1B-4CD9-4557-5A35-14E89AAEB031}"/>
          </ac:picMkLst>
        </pc:picChg>
        <pc:picChg chg="del">
          <ac:chgData name="Mary O'Reilly" userId="469d4bd8-56a7-460d-9e76-b03954180f65" providerId="ADAL" clId="{2CFFC2D2-5798-41C8-A5D1-9AC287CF02B8}" dt="2023-02-01T09:43:39.557" v="180" actId="478"/>
          <ac:picMkLst>
            <pc:docMk/>
            <pc:sldMk cId="2110393072" sldId="267"/>
            <ac:picMk id="8" creationId="{48BB58DB-D426-DC19-18F5-E1AC4FF9FD86}"/>
          </ac:picMkLst>
        </pc:picChg>
        <pc:picChg chg="add mod">
          <ac:chgData name="Mary O'Reilly" userId="469d4bd8-56a7-460d-9e76-b03954180f65" providerId="ADAL" clId="{2CFFC2D2-5798-41C8-A5D1-9AC287CF02B8}" dt="2023-02-01T11:37:05.962" v="483" actId="1076"/>
          <ac:picMkLst>
            <pc:docMk/>
            <pc:sldMk cId="2110393072" sldId="267"/>
            <ac:picMk id="9" creationId="{A8B6CE86-1646-8C49-6FEF-A6ECD2C8BF7C}"/>
          </ac:picMkLst>
        </pc:picChg>
      </pc:sldChg>
      <pc:sldChg chg="addSp delSp modSp mod">
        <pc:chgData name="Mary O'Reilly" userId="469d4bd8-56a7-460d-9e76-b03954180f65" providerId="ADAL" clId="{2CFFC2D2-5798-41C8-A5D1-9AC287CF02B8}" dt="2023-02-01T11:40:00.237" v="540" actId="14100"/>
        <pc:sldMkLst>
          <pc:docMk/>
          <pc:sldMk cId="1715791076" sldId="268"/>
        </pc:sldMkLst>
        <pc:spChg chg="mod">
          <ac:chgData name="Mary O'Reilly" userId="469d4bd8-56a7-460d-9e76-b03954180f65" providerId="ADAL" clId="{2CFFC2D2-5798-41C8-A5D1-9AC287CF02B8}" dt="2023-02-01T11:39:15.145" v="533" actId="20577"/>
          <ac:spMkLst>
            <pc:docMk/>
            <pc:sldMk cId="1715791076" sldId="268"/>
            <ac:spMk id="5" creationId="{94D09F83-F997-D56D-721C-B618032F1DD9}"/>
          </ac:spMkLst>
        </pc:spChg>
        <pc:picChg chg="add mod">
          <ac:chgData name="Mary O'Reilly" userId="469d4bd8-56a7-460d-9e76-b03954180f65" providerId="ADAL" clId="{2CFFC2D2-5798-41C8-A5D1-9AC287CF02B8}" dt="2023-02-01T11:40:00.237" v="540" actId="14100"/>
          <ac:picMkLst>
            <pc:docMk/>
            <pc:sldMk cId="1715791076" sldId="268"/>
            <ac:picMk id="4" creationId="{6A01CB6D-33B6-492F-4E03-DBF4028D288E}"/>
          </ac:picMkLst>
        </pc:picChg>
        <pc:picChg chg="add del mod">
          <ac:chgData name="Mary O'Reilly" userId="469d4bd8-56a7-460d-9e76-b03954180f65" providerId="ADAL" clId="{2CFFC2D2-5798-41C8-A5D1-9AC287CF02B8}" dt="2023-01-27T16:56:39.519" v="159" actId="22"/>
          <ac:picMkLst>
            <pc:docMk/>
            <pc:sldMk cId="1715791076" sldId="268"/>
            <ac:picMk id="4" creationId="{BBE19530-4910-9CBF-A84E-F61D964C33DF}"/>
          </ac:picMkLst>
        </pc:picChg>
        <pc:picChg chg="add del">
          <ac:chgData name="Mary O'Reilly" userId="469d4bd8-56a7-460d-9e76-b03954180f65" providerId="ADAL" clId="{2CFFC2D2-5798-41C8-A5D1-9AC287CF02B8}" dt="2023-02-01T11:37:37.869" v="518" actId="478"/>
          <ac:picMkLst>
            <pc:docMk/>
            <pc:sldMk cId="1715791076" sldId="268"/>
            <ac:picMk id="7" creationId="{E9BBD0EE-486C-77F2-DB01-74857424164F}"/>
          </ac:picMkLst>
        </pc:picChg>
      </pc:sldChg>
      <pc:sldChg chg="addSp delSp modSp mod">
        <pc:chgData name="Mary O'Reilly" userId="469d4bd8-56a7-460d-9e76-b03954180f65" providerId="ADAL" clId="{2CFFC2D2-5798-41C8-A5D1-9AC287CF02B8}" dt="2023-02-01T12:03:18.916" v="765" actId="1076"/>
        <pc:sldMkLst>
          <pc:docMk/>
          <pc:sldMk cId="514333303" sldId="269"/>
        </pc:sldMkLst>
        <pc:spChg chg="mod">
          <ac:chgData name="Mary O'Reilly" userId="469d4bd8-56a7-460d-9e76-b03954180f65" providerId="ADAL" clId="{2CFFC2D2-5798-41C8-A5D1-9AC287CF02B8}" dt="2023-02-01T12:02:30.620" v="752" actId="20577"/>
          <ac:spMkLst>
            <pc:docMk/>
            <pc:sldMk cId="514333303" sldId="269"/>
            <ac:spMk id="7" creationId="{AE8BF99A-BE65-4523-0763-5042E2497F76}"/>
          </ac:spMkLst>
        </pc:spChg>
        <pc:picChg chg="del">
          <ac:chgData name="Mary O'Reilly" userId="469d4bd8-56a7-460d-9e76-b03954180f65" providerId="ADAL" clId="{2CFFC2D2-5798-41C8-A5D1-9AC287CF02B8}" dt="2023-01-31T16:02:07.446" v="161" actId="478"/>
          <ac:picMkLst>
            <pc:docMk/>
            <pc:sldMk cId="514333303" sldId="269"/>
            <ac:picMk id="4" creationId="{367E6AAE-5362-8990-F4A0-5F1336B2610B}"/>
          </ac:picMkLst>
        </pc:picChg>
        <pc:picChg chg="add del mod">
          <ac:chgData name="Mary O'Reilly" userId="469d4bd8-56a7-460d-9e76-b03954180f65" providerId="ADAL" clId="{2CFFC2D2-5798-41C8-A5D1-9AC287CF02B8}" dt="2023-01-31T16:05:05.226" v="171" actId="478"/>
          <ac:picMkLst>
            <pc:docMk/>
            <pc:sldMk cId="514333303" sldId="269"/>
            <ac:picMk id="5" creationId="{143266E5-2EEC-92D6-0C8B-B3242906C4EA}"/>
          </ac:picMkLst>
        </pc:picChg>
        <pc:picChg chg="add del mod">
          <ac:chgData name="Mary O'Reilly" userId="469d4bd8-56a7-460d-9e76-b03954180f65" providerId="ADAL" clId="{2CFFC2D2-5798-41C8-A5D1-9AC287CF02B8}" dt="2023-02-01T11:41:07.579" v="541" actId="478"/>
          <ac:picMkLst>
            <pc:docMk/>
            <pc:sldMk cId="514333303" sldId="269"/>
            <ac:picMk id="8" creationId="{DE775816-5DB6-0D2F-480C-34F020FAB297}"/>
          </ac:picMkLst>
        </pc:picChg>
        <pc:picChg chg="add mod">
          <ac:chgData name="Mary O'Reilly" userId="469d4bd8-56a7-460d-9e76-b03954180f65" providerId="ADAL" clId="{2CFFC2D2-5798-41C8-A5D1-9AC287CF02B8}" dt="2023-02-01T12:03:18.916" v="765" actId="1076"/>
          <ac:picMkLst>
            <pc:docMk/>
            <pc:sldMk cId="514333303" sldId="269"/>
            <ac:picMk id="10" creationId="{AE805F45-03FF-305F-DD2B-1DAC2136C8F9}"/>
          </ac:picMkLst>
        </pc:picChg>
        <pc:picChg chg="add del mod">
          <ac:chgData name="Mary O'Reilly" userId="469d4bd8-56a7-460d-9e76-b03954180f65" providerId="ADAL" clId="{2CFFC2D2-5798-41C8-A5D1-9AC287CF02B8}" dt="2023-02-01T12:02:47.553" v="758" actId="1076"/>
          <ac:picMkLst>
            <pc:docMk/>
            <pc:sldMk cId="514333303" sldId="269"/>
            <ac:picMk id="12" creationId="{F14C4406-65F2-A448-2DB9-8E227F6C56A2}"/>
          </ac:picMkLst>
        </pc:picChg>
        <pc:picChg chg="add del">
          <ac:chgData name="Mary O'Reilly" userId="469d4bd8-56a7-460d-9e76-b03954180f65" providerId="ADAL" clId="{2CFFC2D2-5798-41C8-A5D1-9AC287CF02B8}" dt="2023-02-01T11:43:04.352" v="545" actId="478"/>
          <ac:picMkLst>
            <pc:docMk/>
            <pc:sldMk cId="514333303" sldId="269"/>
            <ac:picMk id="14" creationId="{68CD87A8-93D4-AABD-B4A6-BC16193421EA}"/>
          </ac:picMkLst>
        </pc:picChg>
        <pc:picChg chg="add del mod">
          <ac:chgData name="Mary O'Reilly" userId="469d4bd8-56a7-460d-9e76-b03954180f65" providerId="ADAL" clId="{2CFFC2D2-5798-41C8-A5D1-9AC287CF02B8}" dt="2023-02-01T11:50:44.172" v="553" actId="478"/>
          <ac:picMkLst>
            <pc:docMk/>
            <pc:sldMk cId="514333303" sldId="269"/>
            <ac:picMk id="16" creationId="{06F2B9D6-4E76-9992-8E08-487950BA7ADF}"/>
          </ac:picMkLst>
        </pc:picChg>
        <pc:picChg chg="add del">
          <ac:chgData name="Mary O'Reilly" userId="469d4bd8-56a7-460d-9e76-b03954180f65" providerId="ADAL" clId="{2CFFC2D2-5798-41C8-A5D1-9AC287CF02B8}" dt="2023-02-01T11:50:54.532" v="557" actId="478"/>
          <ac:picMkLst>
            <pc:docMk/>
            <pc:sldMk cId="514333303" sldId="269"/>
            <ac:picMk id="18" creationId="{5A218E86-BE4B-CACF-4B23-0189E33475B7}"/>
          </ac:picMkLst>
        </pc:picChg>
        <pc:picChg chg="add del mod">
          <ac:chgData name="Mary O'Reilly" userId="469d4bd8-56a7-460d-9e76-b03954180f65" providerId="ADAL" clId="{2CFFC2D2-5798-41C8-A5D1-9AC287CF02B8}" dt="2023-02-01T11:51:12.503" v="559" actId="478"/>
          <ac:picMkLst>
            <pc:docMk/>
            <pc:sldMk cId="514333303" sldId="269"/>
            <ac:picMk id="20" creationId="{495816A6-C577-A1BC-BABA-51E0BCCB34BC}"/>
          </ac:picMkLst>
        </pc:picChg>
        <pc:picChg chg="add mod">
          <ac:chgData name="Mary O'Reilly" userId="469d4bd8-56a7-460d-9e76-b03954180f65" providerId="ADAL" clId="{2CFFC2D2-5798-41C8-A5D1-9AC287CF02B8}" dt="2023-02-01T12:02:49.618" v="759" actId="1076"/>
          <ac:picMkLst>
            <pc:docMk/>
            <pc:sldMk cId="514333303" sldId="269"/>
            <ac:picMk id="22" creationId="{4631AF5A-960D-EBF9-FD5F-80D82C40A896}"/>
          </ac:picMkLst>
        </pc:picChg>
      </pc:sldChg>
      <pc:sldChg chg="addSp delSp modSp mod">
        <pc:chgData name="Mary O'Reilly" userId="469d4bd8-56a7-460d-9e76-b03954180f65" providerId="ADAL" clId="{2CFFC2D2-5798-41C8-A5D1-9AC287CF02B8}" dt="2023-02-01T13:08:53.892" v="1001" actId="20577"/>
        <pc:sldMkLst>
          <pc:docMk/>
          <pc:sldMk cId="3359806899" sldId="271"/>
        </pc:sldMkLst>
        <pc:spChg chg="add mod">
          <ac:chgData name="Mary O'Reilly" userId="469d4bd8-56a7-460d-9e76-b03954180f65" providerId="ADAL" clId="{2CFFC2D2-5798-41C8-A5D1-9AC287CF02B8}" dt="2023-02-01T13:08:53.892" v="1001" actId="20577"/>
          <ac:spMkLst>
            <pc:docMk/>
            <pc:sldMk cId="3359806899" sldId="271"/>
            <ac:spMk id="4" creationId="{AEEE71CF-A79D-7AD7-0B6F-234B9A7C9704}"/>
          </ac:spMkLst>
        </pc:spChg>
        <pc:picChg chg="del">
          <ac:chgData name="Mary O'Reilly" userId="469d4bd8-56a7-460d-9e76-b03954180f65" providerId="ADAL" clId="{2CFFC2D2-5798-41C8-A5D1-9AC287CF02B8}" dt="2023-02-01T12:03:26.722" v="766" actId="478"/>
          <ac:picMkLst>
            <pc:docMk/>
            <pc:sldMk cId="3359806899" sldId="271"/>
            <ac:picMk id="4" creationId="{B5058A50-F59F-B655-D0C0-D1F9D1AED508}"/>
          </ac:picMkLst>
        </pc:picChg>
        <pc:picChg chg="add mod">
          <ac:chgData name="Mary O'Reilly" userId="469d4bd8-56a7-460d-9e76-b03954180f65" providerId="ADAL" clId="{2CFFC2D2-5798-41C8-A5D1-9AC287CF02B8}" dt="2023-02-01T13:06:06.637" v="822" actId="14100"/>
          <ac:picMkLst>
            <pc:docMk/>
            <pc:sldMk cId="3359806899" sldId="271"/>
            <ac:picMk id="6" creationId="{BDF8994F-1B09-E405-6160-A3B3A92EAA04}"/>
          </ac:picMkLst>
        </pc:picChg>
        <pc:cxnChg chg="add del">
          <ac:chgData name="Mary O'Reilly" userId="469d4bd8-56a7-460d-9e76-b03954180f65" providerId="ADAL" clId="{2CFFC2D2-5798-41C8-A5D1-9AC287CF02B8}" dt="2023-02-01T13:07:52.799" v="864" actId="11529"/>
          <ac:cxnSpMkLst>
            <pc:docMk/>
            <pc:sldMk cId="3359806899" sldId="271"/>
            <ac:cxnSpMk id="7" creationId="{F3467463-343D-2EF8-3D3A-8A24176B495F}"/>
          </ac:cxnSpMkLst>
        </pc:cxnChg>
        <pc:cxnChg chg="add mod">
          <ac:chgData name="Mary O'Reilly" userId="469d4bd8-56a7-460d-9e76-b03954180f65" providerId="ADAL" clId="{2CFFC2D2-5798-41C8-A5D1-9AC287CF02B8}" dt="2023-02-01T13:08:05.520" v="866" actId="13822"/>
          <ac:cxnSpMkLst>
            <pc:docMk/>
            <pc:sldMk cId="3359806899" sldId="271"/>
            <ac:cxnSpMk id="9" creationId="{D722691B-883F-7223-838F-05D09277D77F}"/>
          </ac:cxnSpMkLst>
        </pc:cxnChg>
      </pc:sldChg>
      <pc:sldChg chg="addSp delSp modSp mod">
        <pc:chgData name="Mary O'Reilly" userId="469d4bd8-56a7-460d-9e76-b03954180f65" providerId="ADAL" clId="{2CFFC2D2-5798-41C8-A5D1-9AC287CF02B8}" dt="2023-02-01T12:13:10.723" v="790" actId="14100"/>
        <pc:sldMkLst>
          <pc:docMk/>
          <pc:sldMk cId="3398726179" sldId="274"/>
        </pc:sldMkLst>
        <pc:spChg chg="mod">
          <ac:chgData name="Mary O'Reilly" userId="469d4bd8-56a7-460d-9e76-b03954180f65" providerId="ADAL" clId="{2CFFC2D2-5798-41C8-A5D1-9AC287CF02B8}" dt="2023-02-01T12:12:11.405" v="780" actId="20577"/>
          <ac:spMkLst>
            <pc:docMk/>
            <pc:sldMk cId="3398726179" sldId="274"/>
            <ac:spMk id="2" creationId="{B0A7F265-FEB1-F2A6-0EC0-38BB948911EF}"/>
          </ac:spMkLst>
        </pc:spChg>
        <pc:picChg chg="del">
          <ac:chgData name="Mary O'Reilly" userId="469d4bd8-56a7-460d-9e76-b03954180f65" providerId="ADAL" clId="{2CFFC2D2-5798-41C8-A5D1-9AC287CF02B8}" dt="2023-02-01T12:12:13.516" v="781" actId="478"/>
          <ac:picMkLst>
            <pc:docMk/>
            <pc:sldMk cId="3398726179" sldId="274"/>
            <ac:picMk id="4" creationId="{62CDA1B3-CE4F-1848-5692-9BA086B4CFC8}"/>
          </ac:picMkLst>
        </pc:picChg>
        <pc:picChg chg="add mod">
          <ac:chgData name="Mary O'Reilly" userId="469d4bd8-56a7-460d-9e76-b03954180f65" providerId="ADAL" clId="{2CFFC2D2-5798-41C8-A5D1-9AC287CF02B8}" dt="2023-02-01T12:13:10.723" v="790" actId="14100"/>
          <ac:picMkLst>
            <pc:docMk/>
            <pc:sldMk cId="3398726179" sldId="274"/>
            <ac:picMk id="6" creationId="{85966A11-422F-139B-BD20-FF7E770B0114}"/>
          </ac:picMkLst>
        </pc:picChg>
      </pc:sldChg>
    </pc:docChg>
  </pc:docChgLst>
  <pc:docChgLst>
    <pc:chgData name="Mary O'Reilly" userId="469d4bd8-56a7-460d-9e76-b03954180f65" providerId="ADAL" clId="{0C58EF6B-BBDD-46DC-801D-FCD3917B4A7A}"/>
    <pc:docChg chg="custSel modSld">
      <pc:chgData name="Mary O'Reilly" userId="469d4bd8-56a7-460d-9e76-b03954180f65" providerId="ADAL" clId="{0C58EF6B-BBDD-46DC-801D-FCD3917B4A7A}" dt="2022-12-14T11:54:03.991" v="8" actId="1076"/>
      <pc:docMkLst>
        <pc:docMk/>
      </pc:docMkLst>
      <pc:sldChg chg="addSp delSp modSp mod">
        <pc:chgData name="Mary O'Reilly" userId="469d4bd8-56a7-460d-9e76-b03954180f65" providerId="ADAL" clId="{0C58EF6B-BBDD-46DC-801D-FCD3917B4A7A}" dt="2022-12-14T11:54:03.991" v="8" actId="1076"/>
        <pc:sldMkLst>
          <pc:docMk/>
          <pc:sldMk cId="1715791076" sldId="268"/>
        </pc:sldMkLst>
        <pc:picChg chg="del">
          <ac:chgData name="Mary O'Reilly" userId="469d4bd8-56a7-460d-9e76-b03954180f65" providerId="ADAL" clId="{0C58EF6B-BBDD-46DC-801D-FCD3917B4A7A}" dt="2022-12-14T10:59:49.068" v="0" actId="478"/>
          <ac:picMkLst>
            <pc:docMk/>
            <pc:sldMk cId="1715791076" sldId="268"/>
            <ac:picMk id="2" creationId="{532ED53D-4960-5BC0-E982-664DAB582E6B}"/>
          </ac:picMkLst>
        </pc:picChg>
        <pc:picChg chg="add mod">
          <ac:chgData name="Mary O'Reilly" userId="469d4bd8-56a7-460d-9e76-b03954180f65" providerId="ADAL" clId="{0C58EF6B-BBDD-46DC-801D-FCD3917B4A7A}" dt="2022-12-14T11:54:03.991" v="8" actId="1076"/>
          <ac:picMkLst>
            <pc:docMk/>
            <pc:sldMk cId="1715791076" sldId="268"/>
            <ac:picMk id="7" creationId="{E9BBD0EE-486C-77F2-DB01-74857424164F}"/>
          </ac:picMkLst>
        </pc:picChg>
      </pc:sldChg>
    </pc:docChg>
  </pc:docChgLst>
  <pc:docChgLst>
    <pc:chgData name="Mary O'Reilly" userId="469d4bd8-56a7-460d-9e76-b03954180f65" providerId="ADAL" clId="{A60C39A3-0A07-4D2B-858E-377623799B9B}"/>
    <pc:docChg chg="undo custSel delSld modSld">
      <pc:chgData name="Mary O'Reilly" userId="469d4bd8-56a7-460d-9e76-b03954180f65" providerId="ADAL" clId="{A60C39A3-0A07-4D2B-858E-377623799B9B}" dt="2022-09-22T14:29:46.620" v="143" actId="14100"/>
      <pc:docMkLst>
        <pc:docMk/>
      </pc:docMkLst>
      <pc:sldChg chg="modSp mod">
        <pc:chgData name="Mary O'Reilly" userId="469d4bd8-56a7-460d-9e76-b03954180f65" providerId="ADAL" clId="{A60C39A3-0A07-4D2B-858E-377623799B9B}" dt="2022-09-22T14:09:03.161" v="15" actId="14100"/>
        <pc:sldMkLst>
          <pc:docMk/>
          <pc:sldMk cId="2942703716" sldId="264"/>
        </pc:sldMkLst>
        <pc:spChg chg="mod">
          <ac:chgData name="Mary O'Reilly" userId="469d4bd8-56a7-460d-9e76-b03954180f65" providerId="ADAL" clId="{A60C39A3-0A07-4D2B-858E-377623799B9B}" dt="2022-09-22T14:09:03.161" v="15" actId="14100"/>
          <ac:spMkLst>
            <pc:docMk/>
            <pc:sldMk cId="2942703716" sldId="264"/>
            <ac:spMk id="4" creationId="{92859A34-8915-F0E6-434F-2E6D80F95956}"/>
          </ac:spMkLst>
        </pc:spChg>
      </pc:sldChg>
      <pc:sldChg chg="modSp mod">
        <pc:chgData name="Mary O'Reilly" userId="469d4bd8-56a7-460d-9e76-b03954180f65" providerId="ADAL" clId="{A60C39A3-0A07-4D2B-858E-377623799B9B}" dt="2022-09-22T14:09:18.274" v="17" actId="14100"/>
        <pc:sldMkLst>
          <pc:docMk/>
          <pc:sldMk cId="2377807454" sldId="265"/>
        </pc:sldMkLst>
        <pc:cxnChg chg="mod">
          <ac:chgData name="Mary O'Reilly" userId="469d4bd8-56a7-460d-9e76-b03954180f65" providerId="ADAL" clId="{A60C39A3-0A07-4D2B-858E-377623799B9B}" dt="2022-09-22T14:09:18.274" v="17" actId="14100"/>
          <ac:cxnSpMkLst>
            <pc:docMk/>
            <pc:sldMk cId="2377807454" sldId="265"/>
            <ac:cxnSpMk id="11" creationId="{0183C556-805C-2896-E31B-63658D5A05A4}"/>
          </ac:cxnSpMkLst>
        </pc:cxnChg>
      </pc:sldChg>
      <pc:sldChg chg="addSp delSp modSp mod">
        <pc:chgData name="Mary O'Reilly" userId="469d4bd8-56a7-460d-9e76-b03954180f65" providerId="ADAL" clId="{A60C39A3-0A07-4D2B-858E-377623799B9B}" dt="2022-09-22T14:11:18.388" v="47" actId="478"/>
        <pc:sldMkLst>
          <pc:docMk/>
          <pc:sldMk cId="2110393072" sldId="267"/>
        </pc:sldMkLst>
        <pc:spChg chg="add mod">
          <ac:chgData name="Mary O'Reilly" userId="469d4bd8-56a7-460d-9e76-b03954180f65" providerId="ADAL" clId="{A60C39A3-0A07-4D2B-858E-377623799B9B}" dt="2022-09-22T14:11:09.189" v="46" actId="1076"/>
          <ac:spMkLst>
            <pc:docMk/>
            <pc:sldMk cId="2110393072" sldId="267"/>
            <ac:spMk id="2" creationId="{45CC892D-ECF1-8F68-9820-DDDD269B1128}"/>
          </ac:spMkLst>
        </pc:spChg>
        <pc:spChg chg="del mod">
          <ac:chgData name="Mary O'Reilly" userId="469d4bd8-56a7-460d-9e76-b03954180f65" providerId="ADAL" clId="{A60C39A3-0A07-4D2B-858E-377623799B9B}" dt="2022-09-22T14:10:11.449" v="20"/>
          <ac:spMkLst>
            <pc:docMk/>
            <pc:sldMk cId="2110393072" sldId="267"/>
            <ac:spMk id="5" creationId="{93F826D5-B31D-30AC-C315-7C7ACA12D15D}"/>
          </ac:spMkLst>
        </pc:spChg>
        <pc:picChg chg="add del mod">
          <ac:chgData name="Mary O'Reilly" userId="469d4bd8-56a7-460d-9e76-b03954180f65" providerId="ADAL" clId="{A60C39A3-0A07-4D2B-858E-377623799B9B}" dt="2022-09-22T14:11:18.388" v="47" actId="478"/>
          <ac:picMkLst>
            <pc:docMk/>
            <pc:sldMk cId="2110393072" sldId="267"/>
            <ac:picMk id="4" creationId="{C430B02C-7EE6-A137-70D0-9B57DE823B32}"/>
          </ac:picMkLst>
        </pc:picChg>
        <pc:picChg chg="del">
          <ac:chgData name="Mary O'Reilly" userId="469d4bd8-56a7-460d-9e76-b03954180f65" providerId="ADAL" clId="{A60C39A3-0A07-4D2B-858E-377623799B9B}" dt="2022-09-22T14:10:13.079" v="21" actId="478"/>
          <ac:picMkLst>
            <pc:docMk/>
            <pc:sldMk cId="2110393072" sldId="267"/>
            <ac:picMk id="3074" creationId="{F7950850-F34F-2F47-6035-7628BCAF8E89}"/>
          </ac:picMkLst>
        </pc:picChg>
      </pc:sldChg>
      <pc:sldChg chg="addSp delSp modSp mod">
        <pc:chgData name="Mary O'Reilly" userId="469d4bd8-56a7-460d-9e76-b03954180f65" providerId="ADAL" clId="{A60C39A3-0A07-4D2B-858E-377623799B9B}" dt="2022-09-22T14:13:47.408" v="64" actId="1076"/>
        <pc:sldMkLst>
          <pc:docMk/>
          <pc:sldMk cId="1715791076" sldId="268"/>
        </pc:sldMkLst>
        <pc:spChg chg="mod">
          <ac:chgData name="Mary O'Reilly" userId="469d4bd8-56a7-460d-9e76-b03954180f65" providerId="ADAL" clId="{A60C39A3-0A07-4D2B-858E-377623799B9B}" dt="2022-09-22T14:12:47.742" v="56" actId="1076"/>
          <ac:spMkLst>
            <pc:docMk/>
            <pc:sldMk cId="1715791076" sldId="268"/>
            <ac:spMk id="5" creationId="{94D09F83-F997-D56D-721C-B618032F1DD9}"/>
          </ac:spMkLst>
        </pc:spChg>
        <pc:picChg chg="add mod">
          <ac:chgData name="Mary O'Reilly" userId="469d4bd8-56a7-460d-9e76-b03954180f65" providerId="ADAL" clId="{A60C39A3-0A07-4D2B-858E-377623799B9B}" dt="2022-09-22T14:13:47.408" v="64" actId="1076"/>
          <ac:picMkLst>
            <pc:docMk/>
            <pc:sldMk cId="1715791076" sldId="268"/>
            <ac:picMk id="2" creationId="{532ED53D-4960-5BC0-E982-664DAB582E6B}"/>
          </ac:picMkLst>
        </pc:picChg>
        <pc:picChg chg="del">
          <ac:chgData name="Mary O'Reilly" userId="469d4bd8-56a7-460d-9e76-b03954180f65" providerId="ADAL" clId="{A60C39A3-0A07-4D2B-858E-377623799B9B}" dt="2022-09-22T14:11:28.774" v="48" actId="478"/>
          <ac:picMkLst>
            <pc:docMk/>
            <pc:sldMk cId="1715791076" sldId="268"/>
            <ac:picMk id="8" creationId="{00281A7D-71BD-7154-D6F6-C88781744BD5}"/>
          </ac:picMkLst>
        </pc:picChg>
      </pc:sldChg>
      <pc:sldChg chg="addSp delSp modSp mod">
        <pc:chgData name="Mary O'Reilly" userId="469d4bd8-56a7-460d-9e76-b03954180f65" providerId="ADAL" clId="{A60C39A3-0A07-4D2B-858E-377623799B9B}" dt="2022-09-22T14:22:45.074" v="97" actId="1076"/>
        <pc:sldMkLst>
          <pc:docMk/>
          <pc:sldMk cId="514333303" sldId="269"/>
        </pc:sldMkLst>
        <pc:spChg chg="mod">
          <ac:chgData name="Mary O'Reilly" userId="469d4bd8-56a7-460d-9e76-b03954180f65" providerId="ADAL" clId="{A60C39A3-0A07-4D2B-858E-377623799B9B}" dt="2022-09-22T14:22:38.857" v="96" actId="1076"/>
          <ac:spMkLst>
            <pc:docMk/>
            <pc:sldMk cId="514333303" sldId="269"/>
            <ac:spMk id="7" creationId="{AE8BF99A-BE65-4523-0763-5042E2497F76}"/>
          </ac:spMkLst>
        </pc:spChg>
        <pc:picChg chg="add del mod">
          <ac:chgData name="Mary O'Reilly" userId="469d4bd8-56a7-460d-9e76-b03954180f65" providerId="ADAL" clId="{A60C39A3-0A07-4D2B-858E-377623799B9B}" dt="2022-09-22T14:20:20.187" v="78" actId="478"/>
          <ac:picMkLst>
            <pc:docMk/>
            <pc:sldMk cId="514333303" sldId="269"/>
            <ac:picMk id="2" creationId="{C719924D-418E-F343-BF3E-25C1EF52622A}"/>
          </ac:picMkLst>
        </pc:picChg>
        <pc:picChg chg="add mod">
          <ac:chgData name="Mary O'Reilly" userId="469d4bd8-56a7-460d-9e76-b03954180f65" providerId="ADAL" clId="{A60C39A3-0A07-4D2B-858E-377623799B9B}" dt="2022-09-22T14:22:45.074" v="97" actId="1076"/>
          <ac:picMkLst>
            <pc:docMk/>
            <pc:sldMk cId="514333303" sldId="269"/>
            <ac:picMk id="4" creationId="{367E6AAE-5362-8990-F4A0-5F1336B2610B}"/>
          </ac:picMkLst>
        </pc:picChg>
        <pc:picChg chg="del">
          <ac:chgData name="Mary O'Reilly" userId="469d4bd8-56a7-460d-9e76-b03954180f65" providerId="ADAL" clId="{A60C39A3-0A07-4D2B-858E-377623799B9B}" dt="2022-09-22T14:14:00.458" v="65" actId="478"/>
          <ac:picMkLst>
            <pc:docMk/>
            <pc:sldMk cId="514333303" sldId="269"/>
            <ac:picMk id="10" creationId="{6F08DEDA-C2FD-4FE8-490A-8F93CD09A99A}"/>
          </ac:picMkLst>
        </pc:picChg>
      </pc:sldChg>
      <pc:sldChg chg="delSp del mod">
        <pc:chgData name="Mary O'Reilly" userId="469d4bd8-56a7-460d-9e76-b03954180f65" providerId="ADAL" clId="{A60C39A3-0A07-4D2B-858E-377623799B9B}" dt="2022-09-22T14:22:59.552" v="98" actId="2696"/>
        <pc:sldMkLst>
          <pc:docMk/>
          <pc:sldMk cId="3637592076" sldId="270"/>
        </pc:sldMkLst>
        <pc:picChg chg="del">
          <ac:chgData name="Mary O'Reilly" userId="469d4bd8-56a7-460d-9e76-b03954180f65" providerId="ADAL" clId="{A60C39A3-0A07-4D2B-858E-377623799B9B}" dt="2022-09-22T14:22:11.300" v="92" actId="478"/>
          <ac:picMkLst>
            <pc:docMk/>
            <pc:sldMk cId="3637592076" sldId="270"/>
            <ac:picMk id="6" creationId="{2094EA0D-7489-C3CD-65AA-58F4A97C0A18}"/>
          </ac:picMkLst>
        </pc:picChg>
      </pc:sldChg>
      <pc:sldChg chg="addSp delSp modSp mod">
        <pc:chgData name="Mary O'Reilly" userId="469d4bd8-56a7-460d-9e76-b03954180f65" providerId="ADAL" clId="{A60C39A3-0A07-4D2B-858E-377623799B9B}" dt="2022-09-22T14:23:28.008" v="103" actId="14100"/>
        <pc:sldMkLst>
          <pc:docMk/>
          <pc:sldMk cId="3359806899" sldId="271"/>
        </pc:sldMkLst>
        <pc:picChg chg="add mod">
          <ac:chgData name="Mary O'Reilly" userId="469d4bd8-56a7-460d-9e76-b03954180f65" providerId="ADAL" clId="{A60C39A3-0A07-4D2B-858E-377623799B9B}" dt="2022-09-22T14:23:28.008" v="103" actId="14100"/>
          <ac:picMkLst>
            <pc:docMk/>
            <pc:sldMk cId="3359806899" sldId="271"/>
            <ac:picMk id="4" creationId="{B5058A50-F59F-B655-D0C0-D1F9D1AED508}"/>
          </ac:picMkLst>
        </pc:picChg>
        <pc:picChg chg="del">
          <ac:chgData name="Mary O'Reilly" userId="469d4bd8-56a7-460d-9e76-b03954180f65" providerId="ADAL" clId="{A60C39A3-0A07-4D2B-858E-377623799B9B}" dt="2022-09-22T14:23:06.181" v="99" actId="478"/>
          <ac:picMkLst>
            <pc:docMk/>
            <pc:sldMk cId="3359806899" sldId="271"/>
            <ac:picMk id="6" creationId="{3D04198B-C14D-2662-3D33-CD72F08A05DF}"/>
          </ac:picMkLst>
        </pc:picChg>
      </pc:sldChg>
      <pc:sldChg chg="del">
        <pc:chgData name="Mary O'Reilly" userId="469d4bd8-56a7-460d-9e76-b03954180f65" providerId="ADAL" clId="{A60C39A3-0A07-4D2B-858E-377623799B9B}" dt="2022-09-22T14:23:54.148" v="132" actId="2696"/>
        <pc:sldMkLst>
          <pc:docMk/>
          <pc:sldMk cId="2593232464" sldId="272"/>
        </pc:sldMkLst>
      </pc:sldChg>
      <pc:sldChg chg="addSp modSp mod setBg addAnim setClrOvrMap">
        <pc:chgData name="Mary O'Reilly" userId="469d4bd8-56a7-460d-9e76-b03954180f65" providerId="ADAL" clId="{A60C39A3-0A07-4D2B-858E-377623799B9B}" dt="2022-09-22T14:29:46.620" v="143" actId="14100"/>
        <pc:sldMkLst>
          <pc:docMk/>
          <pc:sldMk cId="3732472576" sldId="273"/>
        </pc:sldMkLst>
        <pc:spChg chg="mod">
          <ac:chgData name="Mary O'Reilly" userId="469d4bd8-56a7-460d-9e76-b03954180f65" providerId="ADAL" clId="{A60C39A3-0A07-4D2B-858E-377623799B9B}" dt="2022-09-22T14:25:06.434" v="136" actId="26606"/>
          <ac:spMkLst>
            <pc:docMk/>
            <pc:sldMk cId="3732472576" sldId="273"/>
            <ac:spMk id="3" creationId="{509A3002-5885-37E3-C876-34C1E93505A6}"/>
          </ac:spMkLst>
        </pc:spChg>
        <pc:spChg chg="add">
          <ac:chgData name="Mary O'Reilly" userId="469d4bd8-56a7-460d-9e76-b03954180f65" providerId="ADAL" clId="{A60C39A3-0A07-4D2B-858E-377623799B9B}" dt="2022-09-22T14:25:06.434" v="136" actId="26606"/>
          <ac:spMkLst>
            <pc:docMk/>
            <pc:sldMk cId="3732472576" sldId="273"/>
            <ac:spMk id="1031" creationId="{E49CC64F-7275-4E33-961B-0C5CDC439875}"/>
          </ac:spMkLst>
        </pc:spChg>
        <pc:picChg chg="add mod">
          <ac:chgData name="Mary O'Reilly" userId="469d4bd8-56a7-460d-9e76-b03954180f65" providerId="ADAL" clId="{A60C39A3-0A07-4D2B-858E-377623799B9B}" dt="2022-09-22T14:29:46.620" v="143" actId="14100"/>
          <ac:picMkLst>
            <pc:docMk/>
            <pc:sldMk cId="3732472576" sldId="273"/>
            <ac:picMk id="1026" creationId="{4CFEDEEF-C211-E503-F03E-45581087DEEA}"/>
          </ac:picMkLst>
        </pc:picChg>
      </pc:sldChg>
      <pc:sldChg chg="modSp mod">
        <pc:chgData name="Mary O'Reilly" userId="469d4bd8-56a7-460d-9e76-b03954180f65" providerId="ADAL" clId="{A60C39A3-0A07-4D2B-858E-377623799B9B}" dt="2022-09-22T14:23:44.286" v="131" actId="20577"/>
        <pc:sldMkLst>
          <pc:docMk/>
          <pc:sldMk cId="3398726179" sldId="274"/>
        </pc:sldMkLst>
        <pc:spChg chg="mod">
          <ac:chgData name="Mary O'Reilly" userId="469d4bd8-56a7-460d-9e76-b03954180f65" providerId="ADAL" clId="{A60C39A3-0A07-4D2B-858E-377623799B9B}" dt="2022-09-22T14:23:44.286" v="131" actId="20577"/>
          <ac:spMkLst>
            <pc:docMk/>
            <pc:sldMk cId="3398726179" sldId="274"/>
            <ac:spMk id="2" creationId="{B0A7F265-FEB1-F2A6-0EC0-38BB948911EF}"/>
          </ac:spMkLst>
        </pc:spChg>
      </pc:sldChg>
    </pc:docChg>
  </pc:docChgLst>
  <pc:docChgLst>
    <pc:chgData name="Andrew Grainger" userId="S::andrew.grainger@exertis.com::9c2703c3-29d3-4e3c-8948-865b178d2a17" providerId="AD" clId="Web-{16805852-1775-B022-83EE-7EAEABF6CBE3}"/>
    <pc:docChg chg="modSld">
      <pc:chgData name="Andrew Grainger" userId="S::andrew.grainger@exertis.com::9c2703c3-29d3-4e3c-8948-865b178d2a17" providerId="AD" clId="Web-{16805852-1775-B022-83EE-7EAEABF6CBE3}" dt="2023-02-07T17:36:08.057" v="1" actId="14100"/>
      <pc:docMkLst>
        <pc:docMk/>
      </pc:docMkLst>
      <pc:sldChg chg="modSp">
        <pc:chgData name="Andrew Grainger" userId="S::andrew.grainger@exertis.com::9c2703c3-29d3-4e3c-8948-865b178d2a17" providerId="AD" clId="Web-{16805852-1775-B022-83EE-7EAEABF6CBE3}" dt="2023-02-07T17:36:08.057" v="1" actId="14100"/>
        <pc:sldMkLst>
          <pc:docMk/>
          <pc:sldMk cId="1715791076" sldId="268"/>
        </pc:sldMkLst>
        <pc:picChg chg="mod">
          <ac:chgData name="Andrew Grainger" userId="S::andrew.grainger@exertis.com::9c2703c3-29d3-4e3c-8948-865b178d2a17" providerId="AD" clId="Web-{16805852-1775-B022-83EE-7EAEABF6CBE3}" dt="2023-02-07T17:36:08.057" v="1" actId="14100"/>
          <ac:picMkLst>
            <pc:docMk/>
            <pc:sldMk cId="1715791076" sldId="268"/>
            <ac:picMk id="4" creationId="{6A01CB6D-33B6-492F-4E03-DBF4028D288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800001B4_BFEE1C3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72636694141496E-2"/>
          <c:y val="6.5499976275599104E-3"/>
          <c:w val="0.81585707298650401"/>
          <c:h val="0.92140002846928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F268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77-4522-AC42-F48E144938FC}"/>
              </c:ext>
            </c:extLst>
          </c:dPt>
          <c:dPt>
            <c:idx val="1"/>
            <c:bubble3D val="0"/>
            <c:spPr>
              <a:solidFill>
                <a:srgbClr val="54BBA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77-4522-AC42-F48E144938FC}"/>
              </c:ext>
            </c:extLst>
          </c:dPt>
          <c:dPt>
            <c:idx val="2"/>
            <c:bubble3D val="0"/>
            <c:spPr>
              <a:solidFill>
                <a:srgbClr val="F51E1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77-4522-AC42-F48E144938FC}"/>
              </c:ext>
            </c:extLst>
          </c:dPt>
          <c:cat>
            <c:strRef>
              <c:f>Sheet1!$A$2:$A$4</c:f>
              <c:strCache>
                <c:ptCount val="3"/>
                <c:pt idx="0">
                  <c:v>Energy</c:v>
                </c:pt>
                <c:pt idx="1">
                  <c:v>Healthcare</c:v>
                </c:pt>
                <c:pt idx="2">
                  <c:v>Exertis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77-4522-AC42-F48E14493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62B-BBCF-4420-A112-E761BB7A7D34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915B-AA0A-4E3D-83EB-45A907952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1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42107F22-EEAF-4F21-BA27-23920B8BB15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CDB5EABA-2AFB-42C0-AF45-267AAC70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5EABA-2AFB-42C0-AF45-267AAC7016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3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5EABA-2AFB-42C0-AF45-267AAC7016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9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252748" y="1287912"/>
            <a:ext cx="5788376" cy="523220"/>
            <a:chOff x="227348" y="1124227"/>
            <a:chExt cx="5788376" cy="523220"/>
          </a:xfrm>
        </p:grpSpPr>
        <p:sp>
          <p:nvSpPr>
            <p:cNvPr id="137" name="TextBox 136"/>
            <p:cNvSpPr txBox="1"/>
            <p:nvPr/>
          </p:nvSpPr>
          <p:spPr>
            <a:xfrm>
              <a:off x="774392" y="1124227"/>
              <a:ext cx="5241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DCC is an international sales, marketing and support services group operating in </a:t>
              </a:r>
              <a:r>
                <a:rPr lang="en-GB" sz="1400" b="1" kern="1200">
                  <a:solidFill>
                    <a:srgbClr val="002F6C"/>
                  </a:solidFill>
                  <a:latin typeface="+mn-lt"/>
                  <a:ea typeface="+mn-ea"/>
                  <a:cs typeface="+mn-cs"/>
                </a:rPr>
                <a:t>15 </a:t>
              </a:r>
              <a:r>
                <a:rPr lang="en-GB" sz="1400" b="1">
                  <a:solidFill>
                    <a:srgbClr val="002F6C"/>
                  </a:solidFill>
                </a:rPr>
                <a:t>countries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227348" y="1124744"/>
              <a:ext cx="504056" cy="504056"/>
              <a:chOff x="227348" y="1124744"/>
              <a:chExt cx="504056" cy="50405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27348" y="1124744"/>
                <a:ext cx="504056" cy="504056"/>
              </a:xfrm>
              <a:prstGeom prst="rect">
                <a:avLst/>
              </a:prstGeom>
              <a:solidFill>
                <a:srgbClr val="002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0205" y="1169678"/>
                <a:ext cx="413640" cy="408422"/>
                <a:chOff x="3629026" y="4476750"/>
                <a:chExt cx="1887538" cy="1863726"/>
              </a:xfrm>
              <a:solidFill>
                <a:schemeClr val="bg1"/>
              </a:solidFill>
            </p:grpSpPr>
            <p:sp>
              <p:nvSpPr>
                <p:cNvPr id="141" name="Freeform 6"/>
                <p:cNvSpPr>
                  <a:spLocks/>
                </p:cNvSpPr>
                <p:nvPr/>
              </p:nvSpPr>
              <p:spPr bwMode="auto">
                <a:xfrm>
                  <a:off x="4435476" y="4476750"/>
                  <a:ext cx="284163" cy="273050"/>
                </a:xfrm>
                <a:custGeom>
                  <a:avLst/>
                  <a:gdLst>
                    <a:gd name="T0" fmla="*/ 89 w 179"/>
                    <a:gd name="T1" fmla="*/ 0 h 172"/>
                    <a:gd name="T2" fmla="*/ 117 w 179"/>
                    <a:gd name="T3" fmla="*/ 57 h 172"/>
                    <a:gd name="T4" fmla="*/ 179 w 179"/>
                    <a:gd name="T5" fmla="*/ 65 h 172"/>
                    <a:gd name="T6" fmla="*/ 134 w 179"/>
                    <a:gd name="T7" fmla="*/ 109 h 172"/>
                    <a:gd name="T8" fmla="*/ 145 w 179"/>
                    <a:gd name="T9" fmla="*/ 172 h 172"/>
                    <a:gd name="T10" fmla="*/ 89 w 179"/>
                    <a:gd name="T11" fmla="*/ 142 h 172"/>
                    <a:gd name="T12" fmla="*/ 34 w 179"/>
                    <a:gd name="T13" fmla="*/ 172 h 172"/>
                    <a:gd name="T14" fmla="*/ 45 w 179"/>
                    <a:gd name="T15" fmla="*/ 109 h 172"/>
                    <a:gd name="T16" fmla="*/ 0 w 179"/>
                    <a:gd name="T17" fmla="*/ 65 h 172"/>
                    <a:gd name="T18" fmla="*/ 61 w 179"/>
                    <a:gd name="T19" fmla="*/ 57 h 172"/>
                    <a:gd name="T20" fmla="*/ 89 w 179"/>
                    <a:gd name="T21" fmla="*/ 0 h 172"/>
                    <a:gd name="T22" fmla="*/ 89 w 179"/>
                    <a:gd name="T2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2">
                      <a:moveTo>
                        <a:pt x="89" y="0"/>
                      </a:moveTo>
                      <a:lnTo>
                        <a:pt x="117" y="57"/>
                      </a:lnTo>
                      <a:lnTo>
                        <a:pt x="179" y="65"/>
                      </a:lnTo>
                      <a:lnTo>
                        <a:pt x="134" y="109"/>
                      </a:lnTo>
                      <a:lnTo>
                        <a:pt x="145" y="172"/>
                      </a:lnTo>
                      <a:lnTo>
                        <a:pt x="89" y="142"/>
                      </a:lnTo>
                      <a:lnTo>
                        <a:pt x="34" y="172"/>
                      </a:lnTo>
                      <a:lnTo>
                        <a:pt x="45" y="109"/>
                      </a:lnTo>
                      <a:lnTo>
                        <a:pt x="0" y="65"/>
                      </a:lnTo>
                      <a:lnTo>
                        <a:pt x="61" y="57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2" name="Freeform 7"/>
                <p:cNvSpPr>
                  <a:spLocks/>
                </p:cNvSpPr>
                <p:nvPr/>
              </p:nvSpPr>
              <p:spPr bwMode="auto">
                <a:xfrm>
                  <a:off x="4814888" y="4573588"/>
                  <a:ext cx="284163" cy="271463"/>
                </a:xfrm>
                <a:custGeom>
                  <a:avLst/>
                  <a:gdLst>
                    <a:gd name="T0" fmla="*/ 89 w 179"/>
                    <a:gd name="T1" fmla="*/ 0 h 171"/>
                    <a:gd name="T2" fmla="*/ 117 w 179"/>
                    <a:gd name="T3" fmla="*/ 56 h 171"/>
                    <a:gd name="T4" fmla="*/ 179 w 179"/>
                    <a:gd name="T5" fmla="*/ 66 h 171"/>
                    <a:gd name="T6" fmla="*/ 134 w 179"/>
                    <a:gd name="T7" fmla="*/ 110 h 171"/>
                    <a:gd name="T8" fmla="*/ 145 w 179"/>
                    <a:gd name="T9" fmla="*/ 171 h 171"/>
                    <a:gd name="T10" fmla="*/ 89 w 179"/>
                    <a:gd name="T11" fmla="*/ 142 h 171"/>
                    <a:gd name="T12" fmla="*/ 34 w 179"/>
                    <a:gd name="T13" fmla="*/ 171 h 171"/>
                    <a:gd name="T14" fmla="*/ 44 w 179"/>
                    <a:gd name="T15" fmla="*/ 110 h 171"/>
                    <a:gd name="T16" fmla="*/ 0 w 179"/>
                    <a:gd name="T17" fmla="*/ 66 h 171"/>
                    <a:gd name="T18" fmla="*/ 61 w 179"/>
                    <a:gd name="T19" fmla="*/ 56 h 171"/>
                    <a:gd name="T20" fmla="*/ 89 w 179"/>
                    <a:gd name="T21" fmla="*/ 0 h 171"/>
                    <a:gd name="T22" fmla="*/ 89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89" y="0"/>
                      </a:moveTo>
                      <a:lnTo>
                        <a:pt x="117" y="56"/>
                      </a:lnTo>
                      <a:lnTo>
                        <a:pt x="179" y="66"/>
                      </a:lnTo>
                      <a:lnTo>
                        <a:pt x="134" y="110"/>
                      </a:lnTo>
                      <a:lnTo>
                        <a:pt x="145" y="171"/>
                      </a:lnTo>
                      <a:lnTo>
                        <a:pt x="89" y="142"/>
                      </a:lnTo>
                      <a:lnTo>
                        <a:pt x="34" y="171"/>
                      </a:lnTo>
                      <a:lnTo>
                        <a:pt x="44" y="110"/>
                      </a:lnTo>
                      <a:lnTo>
                        <a:pt x="0" y="66"/>
                      </a:lnTo>
                      <a:lnTo>
                        <a:pt x="61" y="56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Freeform 8"/>
                <p:cNvSpPr>
                  <a:spLocks/>
                </p:cNvSpPr>
                <p:nvPr/>
              </p:nvSpPr>
              <p:spPr bwMode="auto">
                <a:xfrm>
                  <a:off x="5095876" y="4826000"/>
                  <a:ext cx="284163" cy="271463"/>
                </a:xfrm>
                <a:custGeom>
                  <a:avLst/>
                  <a:gdLst>
                    <a:gd name="T0" fmla="*/ 90 w 179"/>
                    <a:gd name="T1" fmla="*/ 0 h 171"/>
                    <a:gd name="T2" fmla="*/ 117 w 179"/>
                    <a:gd name="T3" fmla="*/ 57 h 171"/>
                    <a:gd name="T4" fmla="*/ 179 w 179"/>
                    <a:gd name="T5" fmla="*/ 66 h 171"/>
                    <a:gd name="T6" fmla="*/ 134 w 179"/>
                    <a:gd name="T7" fmla="*/ 110 h 171"/>
                    <a:gd name="T8" fmla="*/ 145 w 179"/>
                    <a:gd name="T9" fmla="*/ 171 h 171"/>
                    <a:gd name="T10" fmla="*/ 90 w 179"/>
                    <a:gd name="T11" fmla="*/ 142 h 171"/>
                    <a:gd name="T12" fmla="*/ 34 w 179"/>
                    <a:gd name="T13" fmla="*/ 171 h 171"/>
                    <a:gd name="T14" fmla="*/ 45 w 179"/>
                    <a:gd name="T15" fmla="*/ 110 h 171"/>
                    <a:gd name="T16" fmla="*/ 0 w 179"/>
                    <a:gd name="T17" fmla="*/ 66 h 171"/>
                    <a:gd name="T18" fmla="*/ 61 w 179"/>
                    <a:gd name="T19" fmla="*/ 57 h 171"/>
                    <a:gd name="T20" fmla="*/ 90 w 179"/>
                    <a:gd name="T21" fmla="*/ 0 h 171"/>
                    <a:gd name="T22" fmla="*/ 90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90" y="0"/>
                      </a:moveTo>
                      <a:lnTo>
                        <a:pt x="117" y="57"/>
                      </a:lnTo>
                      <a:lnTo>
                        <a:pt x="179" y="66"/>
                      </a:lnTo>
                      <a:lnTo>
                        <a:pt x="134" y="110"/>
                      </a:lnTo>
                      <a:lnTo>
                        <a:pt x="145" y="171"/>
                      </a:lnTo>
                      <a:lnTo>
                        <a:pt x="90" y="142"/>
                      </a:lnTo>
                      <a:lnTo>
                        <a:pt x="34" y="171"/>
                      </a:lnTo>
                      <a:lnTo>
                        <a:pt x="45" y="110"/>
                      </a:lnTo>
                      <a:lnTo>
                        <a:pt x="0" y="66"/>
                      </a:lnTo>
                      <a:lnTo>
                        <a:pt x="61" y="57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Freeform 9"/>
                <p:cNvSpPr>
                  <a:spLocks/>
                </p:cNvSpPr>
                <p:nvPr/>
              </p:nvSpPr>
              <p:spPr bwMode="auto">
                <a:xfrm>
                  <a:off x="5232401" y="5187950"/>
                  <a:ext cx="284163" cy="269875"/>
                </a:xfrm>
                <a:custGeom>
                  <a:avLst/>
                  <a:gdLst>
                    <a:gd name="T0" fmla="*/ 89 w 179"/>
                    <a:gd name="T1" fmla="*/ 0 h 170"/>
                    <a:gd name="T2" fmla="*/ 118 w 179"/>
                    <a:gd name="T3" fmla="*/ 56 h 170"/>
                    <a:gd name="T4" fmla="*/ 179 w 179"/>
                    <a:gd name="T5" fmla="*/ 65 h 170"/>
                    <a:gd name="T6" fmla="*/ 134 w 179"/>
                    <a:gd name="T7" fmla="*/ 109 h 170"/>
                    <a:gd name="T8" fmla="*/ 145 w 179"/>
                    <a:gd name="T9" fmla="*/ 170 h 170"/>
                    <a:gd name="T10" fmla="*/ 89 w 179"/>
                    <a:gd name="T11" fmla="*/ 141 h 170"/>
                    <a:gd name="T12" fmla="*/ 34 w 179"/>
                    <a:gd name="T13" fmla="*/ 170 h 170"/>
                    <a:gd name="T14" fmla="*/ 45 w 179"/>
                    <a:gd name="T15" fmla="*/ 109 h 170"/>
                    <a:gd name="T16" fmla="*/ 0 w 179"/>
                    <a:gd name="T17" fmla="*/ 65 h 170"/>
                    <a:gd name="T18" fmla="*/ 62 w 179"/>
                    <a:gd name="T19" fmla="*/ 56 h 170"/>
                    <a:gd name="T20" fmla="*/ 89 w 179"/>
                    <a:gd name="T21" fmla="*/ 0 h 170"/>
                    <a:gd name="T22" fmla="*/ 89 w 179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0">
                      <a:moveTo>
                        <a:pt x="89" y="0"/>
                      </a:moveTo>
                      <a:lnTo>
                        <a:pt x="118" y="56"/>
                      </a:lnTo>
                      <a:lnTo>
                        <a:pt x="179" y="65"/>
                      </a:lnTo>
                      <a:lnTo>
                        <a:pt x="134" y="109"/>
                      </a:lnTo>
                      <a:lnTo>
                        <a:pt x="145" y="170"/>
                      </a:lnTo>
                      <a:lnTo>
                        <a:pt x="89" y="141"/>
                      </a:lnTo>
                      <a:lnTo>
                        <a:pt x="34" y="170"/>
                      </a:lnTo>
                      <a:lnTo>
                        <a:pt x="45" y="109"/>
                      </a:lnTo>
                      <a:lnTo>
                        <a:pt x="0" y="65"/>
                      </a:lnTo>
                      <a:lnTo>
                        <a:pt x="62" y="56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Freeform 10"/>
                <p:cNvSpPr>
                  <a:spLocks/>
                </p:cNvSpPr>
                <p:nvPr/>
              </p:nvSpPr>
              <p:spPr bwMode="auto">
                <a:xfrm>
                  <a:off x="5183188" y="5580063"/>
                  <a:ext cx="284163" cy="271463"/>
                </a:xfrm>
                <a:custGeom>
                  <a:avLst/>
                  <a:gdLst>
                    <a:gd name="T0" fmla="*/ 89 w 179"/>
                    <a:gd name="T1" fmla="*/ 0 h 171"/>
                    <a:gd name="T2" fmla="*/ 117 w 179"/>
                    <a:gd name="T3" fmla="*/ 57 h 171"/>
                    <a:gd name="T4" fmla="*/ 179 w 179"/>
                    <a:gd name="T5" fmla="*/ 66 h 171"/>
                    <a:gd name="T6" fmla="*/ 134 w 179"/>
                    <a:gd name="T7" fmla="*/ 109 h 171"/>
                    <a:gd name="T8" fmla="*/ 145 w 179"/>
                    <a:gd name="T9" fmla="*/ 171 h 171"/>
                    <a:gd name="T10" fmla="*/ 89 w 179"/>
                    <a:gd name="T11" fmla="*/ 142 h 171"/>
                    <a:gd name="T12" fmla="*/ 34 w 179"/>
                    <a:gd name="T13" fmla="*/ 171 h 171"/>
                    <a:gd name="T14" fmla="*/ 44 w 179"/>
                    <a:gd name="T15" fmla="*/ 109 h 171"/>
                    <a:gd name="T16" fmla="*/ 0 w 179"/>
                    <a:gd name="T17" fmla="*/ 66 h 171"/>
                    <a:gd name="T18" fmla="*/ 62 w 179"/>
                    <a:gd name="T19" fmla="*/ 57 h 171"/>
                    <a:gd name="T20" fmla="*/ 89 w 179"/>
                    <a:gd name="T21" fmla="*/ 0 h 171"/>
                    <a:gd name="T22" fmla="*/ 89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89" y="0"/>
                      </a:moveTo>
                      <a:lnTo>
                        <a:pt x="117" y="57"/>
                      </a:lnTo>
                      <a:lnTo>
                        <a:pt x="179" y="66"/>
                      </a:lnTo>
                      <a:lnTo>
                        <a:pt x="134" y="109"/>
                      </a:lnTo>
                      <a:lnTo>
                        <a:pt x="145" y="171"/>
                      </a:lnTo>
                      <a:lnTo>
                        <a:pt x="89" y="142"/>
                      </a:lnTo>
                      <a:lnTo>
                        <a:pt x="34" y="171"/>
                      </a:lnTo>
                      <a:lnTo>
                        <a:pt x="44" y="109"/>
                      </a:lnTo>
                      <a:lnTo>
                        <a:pt x="0" y="66"/>
                      </a:lnTo>
                      <a:lnTo>
                        <a:pt x="62" y="57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Freeform 11"/>
                <p:cNvSpPr>
                  <a:spLocks/>
                </p:cNvSpPr>
                <p:nvPr/>
              </p:nvSpPr>
              <p:spPr bwMode="auto">
                <a:xfrm>
                  <a:off x="4964113" y="5891213"/>
                  <a:ext cx="284163" cy="271463"/>
                </a:xfrm>
                <a:custGeom>
                  <a:avLst/>
                  <a:gdLst>
                    <a:gd name="T0" fmla="*/ 90 w 179"/>
                    <a:gd name="T1" fmla="*/ 0 h 171"/>
                    <a:gd name="T2" fmla="*/ 118 w 179"/>
                    <a:gd name="T3" fmla="*/ 56 h 171"/>
                    <a:gd name="T4" fmla="*/ 179 w 179"/>
                    <a:gd name="T5" fmla="*/ 66 h 171"/>
                    <a:gd name="T6" fmla="*/ 135 w 179"/>
                    <a:gd name="T7" fmla="*/ 109 h 171"/>
                    <a:gd name="T8" fmla="*/ 145 w 179"/>
                    <a:gd name="T9" fmla="*/ 171 h 171"/>
                    <a:gd name="T10" fmla="*/ 90 w 179"/>
                    <a:gd name="T11" fmla="*/ 142 h 171"/>
                    <a:gd name="T12" fmla="*/ 34 w 179"/>
                    <a:gd name="T13" fmla="*/ 171 h 171"/>
                    <a:gd name="T14" fmla="*/ 45 w 179"/>
                    <a:gd name="T15" fmla="*/ 109 h 171"/>
                    <a:gd name="T16" fmla="*/ 0 w 179"/>
                    <a:gd name="T17" fmla="*/ 66 h 171"/>
                    <a:gd name="T18" fmla="*/ 62 w 179"/>
                    <a:gd name="T19" fmla="*/ 56 h 171"/>
                    <a:gd name="T20" fmla="*/ 90 w 179"/>
                    <a:gd name="T21" fmla="*/ 0 h 171"/>
                    <a:gd name="T22" fmla="*/ 90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90" y="0"/>
                      </a:moveTo>
                      <a:lnTo>
                        <a:pt x="118" y="56"/>
                      </a:lnTo>
                      <a:lnTo>
                        <a:pt x="179" y="66"/>
                      </a:lnTo>
                      <a:lnTo>
                        <a:pt x="135" y="109"/>
                      </a:lnTo>
                      <a:lnTo>
                        <a:pt x="145" y="171"/>
                      </a:lnTo>
                      <a:lnTo>
                        <a:pt x="90" y="142"/>
                      </a:lnTo>
                      <a:lnTo>
                        <a:pt x="34" y="171"/>
                      </a:lnTo>
                      <a:lnTo>
                        <a:pt x="45" y="109"/>
                      </a:lnTo>
                      <a:lnTo>
                        <a:pt x="0" y="66"/>
                      </a:lnTo>
                      <a:lnTo>
                        <a:pt x="62" y="56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Freeform 12"/>
                <p:cNvSpPr>
                  <a:spLocks/>
                </p:cNvSpPr>
                <p:nvPr/>
              </p:nvSpPr>
              <p:spPr bwMode="auto">
                <a:xfrm>
                  <a:off x="4627563" y="6069013"/>
                  <a:ext cx="284163" cy="271463"/>
                </a:xfrm>
                <a:custGeom>
                  <a:avLst/>
                  <a:gdLst>
                    <a:gd name="T0" fmla="*/ 89 w 179"/>
                    <a:gd name="T1" fmla="*/ 0 h 171"/>
                    <a:gd name="T2" fmla="*/ 117 w 179"/>
                    <a:gd name="T3" fmla="*/ 57 h 171"/>
                    <a:gd name="T4" fmla="*/ 179 w 179"/>
                    <a:gd name="T5" fmla="*/ 66 h 171"/>
                    <a:gd name="T6" fmla="*/ 134 w 179"/>
                    <a:gd name="T7" fmla="*/ 110 h 171"/>
                    <a:gd name="T8" fmla="*/ 145 w 179"/>
                    <a:gd name="T9" fmla="*/ 171 h 171"/>
                    <a:gd name="T10" fmla="*/ 89 w 179"/>
                    <a:gd name="T11" fmla="*/ 142 h 171"/>
                    <a:gd name="T12" fmla="*/ 34 w 179"/>
                    <a:gd name="T13" fmla="*/ 171 h 171"/>
                    <a:gd name="T14" fmla="*/ 44 w 179"/>
                    <a:gd name="T15" fmla="*/ 110 h 171"/>
                    <a:gd name="T16" fmla="*/ 0 w 179"/>
                    <a:gd name="T17" fmla="*/ 66 h 171"/>
                    <a:gd name="T18" fmla="*/ 62 w 179"/>
                    <a:gd name="T19" fmla="*/ 57 h 171"/>
                    <a:gd name="T20" fmla="*/ 89 w 179"/>
                    <a:gd name="T21" fmla="*/ 0 h 171"/>
                    <a:gd name="T22" fmla="*/ 89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89" y="0"/>
                      </a:moveTo>
                      <a:lnTo>
                        <a:pt x="117" y="57"/>
                      </a:lnTo>
                      <a:lnTo>
                        <a:pt x="179" y="66"/>
                      </a:lnTo>
                      <a:lnTo>
                        <a:pt x="134" y="110"/>
                      </a:lnTo>
                      <a:lnTo>
                        <a:pt x="145" y="171"/>
                      </a:lnTo>
                      <a:lnTo>
                        <a:pt x="89" y="142"/>
                      </a:lnTo>
                      <a:lnTo>
                        <a:pt x="34" y="171"/>
                      </a:lnTo>
                      <a:lnTo>
                        <a:pt x="44" y="110"/>
                      </a:lnTo>
                      <a:lnTo>
                        <a:pt x="0" y="66"/>
                      </a:lnTo>
                      <a:lnTo>
                        <a:pt x="62" y="57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Freeform 13"/>
                <p:cNvSpPr>
                  <a:spLocks/>
                </p:cNvSpPr>
                <p:nvPr/>
              </p:nvSpPr>
              <p:spPr bwMode="auto">
                <a:xfrm>
                  <a:off x="4229101" y="6067425"/>
                  <a:ext cx="284163" cy="271463"/>
                </a:xfrm>
                <a:custGeom>
                  <a:avLst/>
                  <a:gdLst>
                    <a:gd name="T0" fmla="*/ 90 w 179"/>
                    <a:gd name="T1" fmla="*/ 0 h 171"/>
                    <a:gd name="T2" fmla="*/ 118 w 179"/>
                    <a:gd name="T3" fmla="*/ 57 h 171"/>
                    <a:gd name="T4" fmla="*/ 179 w 179"/>
                    <a:gd name="T5" fmla="*/ 66 h 171"/>
                    <a:gd name="T6" fmla="*/ 135 w 179"/>
                    <a:gd name="T7" fmla="*/ 110 h 171"/>
                    <a:gd name="T8" fmla="*/ 145 w 179"/>
                    <a:gd name="T9" fmla="*/ 171 h 171"/>
                    <a:gd name="T10" fmla="*/ 90 w 179"/>
                    <a:gd name="T11" fmla="*/ 142 h 171"/>
                    <a:gd name="T12" fmla="*/ 34 w 179"/>
                    <a:gd name="T13" fmla="*/ 171 h 171"/>
                    <a:gd name="T14" fmla="*/ 45 w 179"/>
                    <a:gd name="T15" fmla="*/ 110 h 171"/>
                    <a:gd name="T16" fmla="*/ 0 w 179"/>
                    <a:gd name="T17" fmla="*/ 66 h 171"/>
                    <a:gd name="T18" fmla="*/ 63 w 179"/>
                    <a:gd name="T19" fmla="*/ 57 h 171"/>
                    <a:gd name="T20" fmla="*/ 90 w 179"/>
                    <a:gd name="T21" fmla="*/ 0 h 171"/>
                    <a:gd name="T22" fmla="*/ 90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90" y="0"/>
                      </a:moveTo>
                      <a:lnTo>
                        <a:pt x="118" y="57"/>
                      </a:lnTo>
                      <a:lnTo>
                        <a:pt x="179" y="66"/>
                      </a:lnTo>
                      <a:lnTo>
                        <a:pt x="135" y="110"/>
                      </a:lnTo>
                      <a:lnTo>
                        <a:pt x="145" y="171"/>
                      </a:lnTo>
                      <a:lnTo>
                        <a:pt x="90" y="142"/>
                      </a:lnTo>
                      <a:lnTo>
                        <a:pt x="34" y="171"/>
                      </a:lnTo>
                      <a:lnTo>
                        <a:pt x="45" y="110"/>
                      </a:lnTo>
                      <a:lnTo>
                        <a:pt x="0" y="66"/>
                      </a:lnTo>
                      <a:lnTo>
                        <a:pt x="63" y="57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Freeform 14"/>
                <p:cNvSpPr>
                  <a:spLocks/>
                </p:cNvSpPr>
                <p:nvPr/>
              </p:nvSpPr>
              <p:spPr bwMode="auto">
                <a:xfrm>
                  <a:off x="3892551" y="5888038"/>
                  <a:ext cx="285750" cy="271463"/>
                </a:xfrm>
                <a:custGeom>
                  <a:avLst/>
                  <a:gdLst>
                    <a:gd name="T0" fmla="*/ 90 w 180"/>
                    <a:gd name="T1" fmla="*/ 0 h 171"/>
                    <a:gd name="T2" fmla="*/ 118 w 180"/>
                    <a:gd name="T3" fmla="*/ 57 h 171"/>
                    <a:gd name="T4" fmla="*/ 180 w 180"/>
                    <a:gd name="T5" fmla="*/ 66 h 171"/>
                    <a:gd name="T6" fmla="*/ 135 w 180"/>
                    <a:gd name="T7" fmla="*/ 110 h 171"/>
                    <a:gd name="T8" fmla="*/ 145 w 180"/>
                    <a:gd name="T9" fmla="*/ 171 h 171"/>
                    <a:gd name="T10" fmla="*/ 90 w 180"/>
                    <a:gd name="T11" fmla="*/ 142 h 171"/>
                    <a:gd name="T12" fmla="*/ 35 w 180"/>
                    <a:gd name="T13" fmla="*/ 171 h 171"/>
                    <a:gd name="T14" fmla="*/ 45 w 180"/>
                    <a:gd name="T15" fmla="*/ 110 h 171"/>
                    <a:gd name="T16" fmla="*/ 0 w 180"/>
                    <a:gd name="T17" fmla="*/ 66 h 171"/>
                    <a:gd name="T18" fmla="*/ 62 w 180"/>
                    <a:gd name="T19" fmla="*/ 57 h 171"/>
                    <a:gd name="T20" fmla="*/ 90 w 180"/>
                    <a:gd name="T21" fmla="*/ 0 h 171"/>
                    <a:gd name="T22" fmla="*/ 90 w 180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0" h="171">
                      <a:moveTo>
                        <a:pt x="90" y="0"/>
                      </a:moveTo>
                      <a:lnTo>
                        <a:pt x="118" y="57"/>
                      </a:lnTo>
                      <a:lnTo>
                        <a:pt x="180" y="66"/>
                      </a:lnTo>
                      <a:lnTo>
                        <a:pt x="135" y="110"/>
                      </a:lnTo>
                      <a:lnTo>
                        <a:pt x="145" y="171"/>
                      </a:lnTo>
                      <a:lnTo>
                        <a:pt x="90" y="142"/>
                      </a:lnTo>
                      <a:lnTo>
                        <a:pt x="35" y="171"/>
                      </a:lnTo>
                      <a:lnTo>
                        <a:pt x="45" y="110"/>
                      </a:lnTo>
                      <a:lnTo>
                        <a:pt x="0" y="66"/>
                      </a:lnTo>
                      <a:lnTo>
                        <a:pt x="62" y="57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Freeform 15"/>
                <p:cNvSpPr>
                  <a:spLocks/>
                </p:cNvSpPr>
                <p:nvPr/>
              </p:nvSpPr>
              <p:spPr bwMode="auto">
                <a:xfrm>
                  <a:off x="3676651" y="5575300"/>
                  <a:ext cx="285750" cy="271463"/>
                </a:xfrm>
                <a:custGeom>
                  <a:avLst/>
                  <a:gdLst>
                    <a:gd name="T0" fmla="*/ 90 w 180"/>
                    <a:gd name="T1" fmla="*/ 0 h 171"/>
                    <a:gd name="T2" fmla="*/ 117 w 180"/>
                    <a:gd name="T3" fmla="*/ 57 h 171"/>
                    <a:gd name="T4" fmla="*/ 180 w 180"/>
                    <a:gd name="T5" fmla="*/ 66 h 171"/>
                    <a:gd name="T6" fmla="*/ 135 w 180"/>
                    <a:gd name="T7" fmla="*/ 110 h 171"/>
                    <a:gd name="T8" fmla="*/ 145 w 180"/>
                    <a:gd name="T9" fmla="*/ 171 h 171"/>
                    <a:gd name="T10" fmla="*/ 90 w 180"/>
                    <a:gd name="T11" fmla="*/ 143 h 171"/>
                    <a:gd name="T12" fmla="*/ 34 w 180"/>
                    <a:gd name="T13" fmla="*/ 171 h 171"/>
                    <a:gd name="T14" fmla="*/ 45 w 180"/>
                    <a:gd name="T15" fmla="*/ 110 h 171"/>
                    <a:gd name="T16" fmla="*/ 0 w 180"/>
                    <a:gd name="T17" fmla="*/ 66 h 171"/>
                    <a:gd name="T18" fmla="*/ 62 w 180"/>
                    <a:gd name="T19" fmla="*/ 57 h 171"/>
                    <a:gd name="T20" fmla="*/ 90 w 180"/>
                    <a:gd name="T21" fmla="*/ 0 h 171"/>
                    <a:gd name="T22" fmla="*/ 90 w 180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0" h="171">
                      <a:moveTo>
                        <a:pt x="90" y="0"/>
                      </a:moveTo>
                      <a:lnTo>
                        <a:pt x="117" y="57"/>
                      </a:lnTo>
                      <a:lnTo>
                        <a:pt x="180" y="66"/>
                      </a:lnTo>
                      <a:lnTo>
                        <a:pt x="135" y="110"/>
                      </a:lnTo>
                      <a:lnTo>
                        <a:pt x="145" y="171"/>
                      </a:lnTo>
                      <a:lnTo>
                        <a:pt x="90" y="143"/>
                      </a:lnTo>
                      <a:lnTo>
                        <a:pt x="34" y="171"/>
                      </a:lnTo>
                      <a:lnTo>
                        <a:pt x="45" y="110"/>
                      </a:lnTo>
                      <a:lnTo>
                        <a:pt x="0" y="66"/>
                      </a:lnTo>
                      <a:lnTo>
                        <a:pt x="62" y="57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1" name="Freeform 16"/>
                <p:cNvSpPr>
                  <a:spLocks/>
                </p:cNvSpPr>
                <p:nvPr/>
              </p:nvSpPr>
              <p:spPr bwMode="auto">
                <a:xfrm>
                  <a:off x="3629026" y="5183188"/>
                  <a:ext cx="284163" cy="269875"/>
                </a:xfrm>
                <a:custGeom>
                  <a:avLst/>
                  <a:gdLst>
                    <a:gd name="T0" fmla="*/ 90 w 179"/>
                    <a:gd name="T1" fmla="*/ 0 h 170"/>
                    <a:gd name="T2" fmla="*/ 118 w 179"/>
                    <a:gd name="T3" fmla="*/ 56 h 170"/>
                    <a:gd name="T4" fmla="*/ 179 w 179"/>
                    <a:gd name="T5" fmla="*/ 65 h 170"/>
                    <a:gd name="T6" fmla="*/ 135 w 179"/>
                    <a:gd name="T7" fmla="*/ 109 h 170"/>
                    <a:gd name="T8" fmla="*/ 145 w 179"/>
                    <a:gd name="T9" fmla="*/ 170 h 170"/>
                    <a:gd name="T10" fmla="*/ 90 w 179"/>
                    <a:gd name="T11" fmla="*/ 142 h 170"/>
                    <a:gd name="T12" fmla="*/ 34 w 179"/>
                    <a:gd name="T13" fmla="*/ 170 h 170"/>
                    <a:gd name="T14" fmla="*/ 45 w 179"/>
                    <a:gd name="T15" fmla="*/ 109 h 170"/>
                    <a:gd name="T16" fmla="*/ 0 w 179"/>
                    <a:gd name="T17" fmla="*/ 65 h 170"/>
                    <a:gd name="T18" fmla="*/ 62 w 179"/>
                    <a:gd name="T19" fmla="*/ 56 h 170"/>
                    <a:gd name="T20" fmla="*/ 90 w 179"/>
                    <a:gd name="T21" fmla="*/ 0 h 170"/>
                    <a:gd name="T22" fmla="*/ 90 w 179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0">
                      <a:moveTo>
                        <a:pt x="90" y="0"/>
                      </a:moveTo>
                      <a:lnTo>
                        <a:pt x="118" y="56"/>
                      </a:lnTo>
                      <a:lnTo>
                        <a:pt x="179" y="65"/>
                      </a:lnTo>
                      <a:lnTo>
                        <a:pt x="135" y="109"/>
                      </a:lnTo>
                      <a:lnTo>
                        <a:pt x="145" y="170"/>
                      </a:lnTo>
                      <a:lnTo>
                        <a:pt x="90" y="142"/>
                      </a:lnTo>
                      <a:lnTo>
                        <a:pt x="34" y="170"/>
                      </a:lnTo>
                      <a:lnTo>
                        <a:pt x="45" y="109"/>
                      </a:lnTo>
                      <a:lnTo>
                        <a:pt x="0" y="65"/>
                      </a:lnTo>
                      <a:lnTo>
                        <a:pt x="62" y="56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2" name="Freeform 17"/>
                <p:cNvSpPr>
                  <a:spLocks/>
                </p:cNvSpPr>
                <p:nvPr/>
              </p:nvSpPr>
              <p:spPr bwMode="auto">
                <a:xfrm>
                  <a:off x="3768726" y="4822825"/>
                  <a:ext cx="284163" cy="271463"/>
                </a:xfrm>
                <a:custGeom>
                  <a:avLst/>
                  <a:gdLst>
                    <a:gd name="T0" fmla="*/ 89 w 179"/>
                    <a:gd name="T1" fmla="*/ 0 h 171"/>
                    <a:gd name="T2" fmla="*/ 117 w 179"/>
                    <a:gd name="T3" fmla="*/ 56 h 171"/>
                    <a:gd name="T4" fmla="*/ 179 w 179"/>
                    <a:gd name="T5" fmla="*/ 66 h 171"/>
                    <a:gd name="T6" fmla="*/ 134 w 179"/>
                    <a:gd name="T7" fmla="*/ 110 h 171"/>
                    <a:gd name="T8" fmla="*/ 145 w 179"/>
                    <a:gd name="T9" fmla="*/ 171 h 171"/>
                    <a:gd name="T10" fmla="*/ 89 w 179"/>
                    <a:gd name="T11" fmla="*/ 142 h 171"/>
                    <a:gd name="T12" fmla="*/ 34 w 179"/>
                    <a:gd name="T13" fmla="*/ 171 h 171"/>
                    <a:gd name="T14" fmla="*/ 45 w 179"/>
                    <a:gd name="T15" fmla="*/ 110 h 171"/>
                    <a:gd name="T16" fmla="*/ 0 w 179"/>
                    <a:gd name="T17" fmla="*/ 66 h 171"/>
                    <a:gd name="T18" fmla="*/ 61 w 179"/>
                    <a:gd name="T19" fmla="*/ 56 h 171"/>
                    <a:gd name="T20" fmla="*/ 89 w 179"/>
                    <a:gd name="T21" fmla="*/ 0 h 171"/>
                    <a:gd name="T22" fmla="*/ 89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89" y="0"/>
                      </a:moveTo>
                      <a:lnTo>
                        <a:pt x="117" y="56"/>
                      </a:lnTo>
                      <a:lnTo>
                        <a:pt x="179" y="66"/>
                      </a:lnTo>
                      <a:lnTo>
                        <a:pt x="134" y="110"/>
                      </a:lnTo>
                      <a:lnTo>
                        <a:pt x="145" y="171"/>
                      </a:lnTo>
                      <a:lnTo>
                        <a:pt x="89" y="142"/>
                      </a:lnTo>
                      <a:lnTo>
                        <a:pt x="34" y="171"/>
                      </a:lnTo>
                      <a:lnTo>
                        <a:pt x="45" y="110"/>
                      </a:lnTo>
                      <a:lnTo>
                        <a:pt x="0" y="66"/>
                      </a:lnTo>
                      <a:lnTo>
                        <a:pt x="61" y="56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3" name="Freeform 18"/>
                <p:cNvSpPr>
                  <a:spLocks/>
                </p:cNvSpPr>
                <p:nvPr/>
              </p:nvSpPr>
              <p:spPr bwMode="auto">
                <a:xfrm>
                  <a:off x="4051301" y="4572000"/>
                  <a:ext cx="284163" cy="271463"/>
                </a:xfrm>
                <a:custGeom>
                  <a:avLst/>
                  <a:gdLst>
                    <a:gd name="T0" fmla="*/ 90 w 179"/>
                    <a:gd name="T1" fmla="*/ 0 h 171"/>
                    <a:gd name="T2" fmla="*/ 117 w 179"/>
                    <a:gd name="T3" fmla="*/ 56 h 171"/>
                    <a:gd name="T4" fmla="*/ 179 w 179"/>
                    <a:gd name="T5" fmla="*/ 65 h 171"/>
                    <a:gd name="T6" fmla="*/ 135 w 179"/>
                    <a:gd name="T7" fmla="*/ 109 h 171"/>
                    <a:gd name="T8" fmla="*/ 145 w 179"/>
                    <a:gd name="T9" fmla="*/ 171 h 171"/>
                    <a:gd name="T10" fmla="*/ 90 w 179"/>
                    <a:gd name="T11" fmla="*/ 142 h 171"/>
                    <a:gd name="T12" fmla="*/ 34 w 179"/>
                    <a:gd name="T13" fmla="*/ 171 h 171"/>
                    <a:gd name="T14" fmla="*/ 45 w 179"/>
                    <a:gd name="T15" fmla="*/ 109 h 171"/>
                    <a:gd name="T16" fmla="*/ 0 w 179"/>
                    <a:gd name="T17" fmla="*/ 65 h 171"/>
                    <a:gd name="T18" fmla="*/ 61 w 179"/>
                    <a:gd name="T19" fmla="*/ 56 h 171"/>
                    <a:gd name="T20" fmla="*/ 90 w 179"/>
                    <a:gd name="T21" fmla="*/ 0 h 171"/>
                    <a:gd name="T22" fmla="*/ 90 w 179"/>
                    <a:gd name="T2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1">
                      <a:moveTo>
                        <a:pt x="90" y="0"/>
                      </a:moveTo>
                      <a:lnTo>
                        <a:pt x="117" y="56"/>
                      </a:lnTo>
                      <a:lnTo>
                        <a:pt x="179" y="65"/>
                      </a:lnTo>
                      <a:lnTo>
                        <a:pt x="135" y="109"/>
                      </a:lnTo>
                      <a:lnTo>
                        <a:pt x="145" y="171"/>
                      </a:lnTo>
                      <a:lnTo>
                        <a:pt x="90" y="142"/>
                      </a:lnTo>
                      <a:lnTo>
                        <a:pt x="34" y="171"/>
                      </a:lnTo>
                      <a:lnTo>
                        <a:pt x="45" y="109"/>
                      </a:lnTo>
                      <a:lnTo>
                        <a:pt x="0" y="65"/>
                      </a:lnTo>
                      <a:lnTo>
                        <a:pt x="61" y="56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" name="Freeform 19"/>
                <p:cNvSpPr>
                  <a:spLocks/>
                </p:cNvSpPr>
                <p:nvPr/>
              </p:nvSpPr>
              <p:spPr bwMode="auto">
                <a:xfrm>
                  <a:off x="4430713" y="4476750"/>
                  <a:ext cx="284163" cy="273050"/>
                </a:xfrm>
                <a:custGeom>
                  <a:avLst/>
                  <a:gdLst>
                    <a:gd name="T0" fmla="*/ 90 w 179"/>
                    <a:gd name="T1" fmla="*/ 0 h 172"/>
                    <a:gd name="T2" fmla="*/ 117 w 179"/>
                    <a:gd name="T3" fmla="*/ 57 h 172"/>
                    <a:gd name="T4" fmla="*/ 179 w 179"/>
                    <a:gd name="T5" fmla="*/ 65 h 172"/>
                    <a:gd name="T6" fmla="*/ 134 w 179"/>
                    <a:gd name="T7" fmla="*/ 109 h 172"/>
                    <a:gd name="T8" fmla="*/ 145 w 179"/>
                    <a:gd name="T9" fmla="*/ 172 h 172"/>
                    <a:gd name="T10" fmla="*/ 90 w 179"/>
                    <a:gd name="T11" fmla="*/ 142 h 172"/>
                    <a:gd name="T12" fmla="*/ 34 w 179"/>
                    <a:gd name="T13" fmla="*/ 172 h 172"/>
                    <a:gd name="T14" fmla="*/ 45 w 179"/>
                    <a:gd name="T15" fmla="*/ 109 h 172"/>
                    <a:gd name="T16" fmla="*/ 0 w 179"/>
                    <a:gd name="T17" fmla="*/ 65 h 172"/>
                    <a:gd name="T18" fmla="*/ 62 w 179"/>
                    <a:gd name="T19" fmla="*/ 57 h 172"/>
                    <a:gd name="T20" fmla="*/ 90 w 179"/>
                    <a:gd name="T21" fmla="*/ 0 h 172"/>
                    <a:gd name="T22" fmla="*/ 90 w 179"/>
                    <a:gd name="T2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172">
                      <a:moveTo>
                        <a:pt x="90" y="0"/>
                      </a:moveTo>
                      <a:lnTo>
                        <a:pt x="117" y="57"/>
                      </a:lnTo>
                      <a:lnTo>
                        <a:pt x="179" y="65"/>
                      </a:lnTo>
                      <a:lnTo>
                        <a:pt x="134" y="109"/>
                      </a:lnTo>
                      <a:lnTo>
                        <a:pt x="145" y="172"/>
                      </a:lnTo>
                      <a:lnTo>
                        <a:pt x="90" y="142"/>
                      </a:lnTo>
                      <a:lnTo>
                        <a:pt x="34" y="172"/>
                      </a:lnTo>
                      <a:lnTo>
                        <a:pt x="45" y="109"/>
                      </a:lnTo>
                      <a:lnTo>
                        <a:pt x="0" y="65"/>
                      </a:lnTo>
                      <a:lnTo>
                        <a:pt x="62" y="57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5" name="TextBox 154"/>
          <p:cNvSpPr txBox="1"/>
          <p:nvPr userDrawn="1"/>
        </p:nvSpPr>
        <p:spPr>
          <a:xfrm>
            <a:off x="825110" y="1875887"/>
            <a:ext cx="53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group is organised and managed in three separate divisions, each focused on specific market sectors: </a:t>
            </a:r>
            <a:r>
              <a:rPr lang="en-GB" sz="1400" b="1">
                <a:solidFill>
                  <a:srgbClr val="002F6C"/>
                </a:solidFill>
              </a:rPr>
              <a:t>Energy, Technology and Healthcare</a:t>
            </a:r>
          </a:p>
        </p:txBody>
      </p:sp>
      <p:sp>
        <p:nvSpPr>
          <p:cNvPr id="156" name="Rectangle 155"/>
          <p:cNvSpPr/>
          <p:nvPr userDrawn="1"/>
        </p:nvSpPr>
        <p:spPr>
          <a:xfrm>
            <a:off x="252748" y="1894648"/>
            <a:ext cx="504056" cy="50405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Group 22"/>
          <p:cNvGrpSpPr>
            <a:grpSpLocks noChangeAspect="1"/>
          </p:cNvGrpSpPr>
          <p:nvPr userDrawn="1"/>
        </p:nvGrpSpPr>
        <p:grpSpPr bwMode="auto">
          <a:xfrm>
            <a:off x="336707" y="1986953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158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2" name="Group 161"/>
          <p:cNvGrpSpPr/>
          <p:nvPr userDrawn="1"/>
        </p:nvGrpSpPr>
        <p:grpSpPr>
          <a:xfrm>
            <a:off x="6194508" y="1878810"/>
            <a:ext cx="5784537" cy="523220"/>
            <a:chOff x="315346" y="3012224"/>
            <a:chExt cx="5784537" cy="523220"/>
          </a:xfrm>
        </p:grpSpPr>
        <p:sp>
          <p:nvSpPr>
            <p:cNvPr id="163" name="TextBox 162"/>
            <p:cNvSpPr txBox="1"/>
            <p:nvPr/>
          </p:nvSpPr>
          <p:spPr>
            <a:xfrm>
              <a:off x="818539" y="3012224"/>
              <a:ext cx="528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The Group is listed on the </a:t>
              </a:r>
              <a:r>
                <a:rPr lang="en-GB" sz="1400" b="1">
                  <a:solidFill>
                    <a:srgbClr val="002F6C"/>
                  </a:solidFill>
                </a:rPr>
                <a:t>London Stock Exchange</a:t>
              </a:r>
              <a:r>
                <a:rPr lang="en-GB" sz="1400">
                  <a:solidFill>
                    <a:srgbClr val="005EB8"/>
                  </a:solidFill>
                </a:rPr>
                <a:t> </a:t>
              </a:r>
              <a:r>
                <a:rPr lang="en-GB" sz="1400"/>
                <a:t>and is a constituent of the </a:t>
              </a:r>
              <a:r>
                <a:rPr lang="en-GB" sz="1400" b="1">
                  <a:solidFill>
                    <a:srgbClr val="002F6C"/>
                  </a:solidFill>
                </a:rPr>
                <a:t>FTSE 100 Index</a:t>
              </a:r>
            </a:p>
          </p:txBody>
        </p:sp>
        <p:grpSp>
          <p:nvGrpSpPr>
            <p:cNvPr id="166" name="Group 48"/>
            <p:cNvGrpSpPr>
              <a:grpSpLocks noChangeAspect="1"/>
            </p:cNvGrpSpPr>
            <p:nvPr/>
          </p:nvGrpSpPr>
          <p:grpSpPr bwMode="auto">
            <a:xfrm>
              <a:off x="315346" y="3072129"/>
              <a:ext cx="355817" cy="422901"/>
              <a:chOff x="2723" y="1801"/>
              <a:chExt cx="366" cy="435"/>
            </a:xfrm>
            <a:solidFill>
              <a:schemeClr val="bg1"/>
            </a:solidFill>
          </p:grpSpPr>
          <p:sp>
            <p:nvSpPr>
              <p:cNvPr id="167" name="Freeform 49"/>
              <p:cNvSpPr>
                <a:spLocks/>
              </p:cNvSpPr>
              <p:nvPr/>
            </p:nvSpPr>
            <p:spPr bwMode="auto">
              <a:xfrm>
                <a:off x="2768" y="1801"/>
                <a:ext cx="321" cy="316"/>
              </a:xfrm>
              <a:custGeom>
                <a:avLst/>
                <a:gdLst>
                  <a:gd name="T0" fmla="*/ 12 w 136"/>
                  <a:gd name="T1" fmla="*/ 134 h 134"/>
                  <a:gd name="T2" fmla="*/ 6 w 136"/>
                  <a:gd name="T3" fmla="*/ 132 h 134"/>
                  <a:gd name="T4" fmla="*/ 4 w 136"/>
                  <a:gd name="T5" fmla="*/ 117 h 134"/>
                  <a:gd name="T6" fmla="*/ 45 w 136"/>
                  <a:gd name="T7" fmla="*/ 66 h 134"/>
                  <a:gd name="T8" fmla="*/ 53 w 136"/>
                  <a:gd name="T9" fmla="*/ 62 h 134"/>
                  <a:gd name="T10" fmla="*/ 61 w 136"/>
                  <a:gd name="T11" fmla="*/ 66 h 134"/>
                  <a:gd name="T12" fmla="*/ 80 w 136"/>
                  <a:gd name="T13" fmla="*/ 89 h 134"/>
                  <a:gd name="T14" fmla="*/ 115 w 136"/>
                  <a:gd name="T15" fmla="*/ 7 h 134"/>
                  <a:gd name="T16" fmla="*/ 128 w 136"/>
                  <a:gd name="T17" fmla="*/ 2 h 134"/>
                  <a:gd name="T18" fmla="*/ 134 w 136"/>
                  <a:gd name="T19" fmla="*/ 15 h 134"/>
                  <a:gd name="T20" fmla="*/ 93 w 136"/>
                  <a:gd name="T21" fmla="*/ 112 h 134"/>
                  <a:gd name="T22" fmla="*/ 85 w 136"/>
                  <a:gd name="T23" fmla="*/ 118 h 134"/>
                  <a:gd name="T24" fmla="*/ 76 w 136"/>
                  <a:gd name="T25" fmla="*/ 115 h 134"/>
                  <a:gd name="T26" fmla="*/ 53 w 136"/>
                  <a:gd name="T27" fmla="*/ 89 h 134"/>
                  <a:gd name="T28" fmla="*/ 20 w 136"/>
                  <a:gd name="T29" fmla="*/ 130 h 134"/>
                  <a:gd name="T30" fmla="*/ 12 w 136"/>
                  <a:gd name="T3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34">
                    <a:moveTo>
                      <a:pt x="12" y="134"/>
                    </a:moveTo>
                    <a:cubicBezTo>
                      <a:pt x="10" y="134"/>
                      <a:pt x="7" y="133"/>
                      <a:pt x="6" y="132"/>
                    </a:cubicBezTo>
                    <a:cubicBezTo>
                      <a:pt x="1" y="128"/>
                      <a:pt x="0" y="122"/>
                      <a:pt x="4" y="11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7" y="64"/>
                      <a:pt x="50" y="62"/>
                      <a:pt x="53" y="62"/>
                    </a:cubicBezTo>
                    <a:cubicBezTo>
                      <a:pt x="56" y="63"/>
                      <a:pt x="59" y="64"/>
                      <a:pt x="61" y="66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7" y="2"/>
                      <a:pt x="123" y="0"/>
                      <a:pt x="128" y="2"/>
                    </a:cubicBezTo>
                    <a:cubicBezTo>
                      <a:pt x="133" y="4"/>
                      <a:pt x="136" y="10"/>
                      <a:pt x="134" y="1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1" y="116"/>
                      <a:pt x="88" y="118"/>
                      <a:pt x="85" y="118"/>
                    </a:cubicBezTo>
                    <a:cubicBezTo>
                      <a:pt x="81" y="119"/>
                      <a:pt x="78" y="118"/>
                      <a:pt x="76" y="115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18" y="133"/>
                      <a:pt x="15" y="134"/>
                      <a:pt x="1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50"/>
              <p:cNvSpPr>
                <a:spLocks/>
              </p:cNvSpPr>
              <p:nvPr/>
            </p:nvSpPr>
            <p:spPr bwMode="auto">
              <a:xfrm>
                <a:off x="2771" y="1947"/>
                <a:ext cx="318" cy="253"/>
              </a:xfrm>
              <a:custGeom>
                <a:avLst/>
                <a:gdLst>
                  <a:gd name="T0" fmla="*/ 123 w 135"/>
                  <a:gd name="T1" fmla="*/ 107 h 107"/>
                  <a:gd name="T2" fmla="*/ 115 w 135"/>
                  <a:gd name="T3" fmla="*/ 104 h 107"/>
                  <a:gd name="T4" fmla="*/ 51 w 135"/>
                  <a:gd name="T5" fmla="*/ 26 h 107"/>
                  <a:gd name="T6" fmla="*/ 19 w 135"/>
                  <a:gd name="T7" fmla="*/ 63 h 107"/>
                  <a:gd name="T8" fmla="*/ 4 w 135"/>
                  <a:gd name="T9" fmla="*/ 64 h 107"/>
                  <a:gd name="T10" fmla="*/ 3 w 135"/>
                  <a:gd name="T11" fmla="*/ 50 h 107"/>
                  <a:gd name="T12" fmla="*/ 44 w 135"/>
                  <a:gd name="T13" fmla="*/ 4 h 107"/>
                  <a:gd name="T14" fmla="*/ 52 w 135"/>
                  <a:gd name="T15" fmla="*/ 0 h 107"/>
                  <a:gd name="T16" fmla="*/ 60 w 135"/>
                  <a:gd name="T17" fmla="*/ 4 h 107"/>
                  <a:gd name="T18" fmla="*/ 131 w 135"/>
                  <a:gd name="T19" fmla="*/ 91 h 107"/>
                  <a:gd name="T20" fmla="*/ 130 w 135"/>
                  <a:gd name="T21" fmla="*/ 105 h 107"/>
                  <a:gd name="T22" fmla="*/ 123 w 135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07">
                    <a:moveTo>
                      <a:pt x="123" y="107"/>
                    </a:moveTo>
                    <a:cubicBezTo>
                      <a:pt x="120" y="107"/>
                      <a:pt x="117" y="106"/>
                      <a:pt x="115" y="10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5" y="67"/>
                      <a:pt x="8" y="68"/>
                      <a:pt x="4" y="64"/>
                    </a:cubicBezTo>
                    <a:cubicBezTo>
                      <a:pt x="0" y="60"/>
                      <a:pt x="0" y="54"/>
                      <a:pt x="3" y="5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1"/>
                      <a:pt x="49" y="0"/>
                      <a:pt x="52" y="0"/>
                    </a:cubicBezTo>
                    <a:cubicBezTo>
                      <a:pt x="55" y="0"/>
                      <a:pt x="58" y="2"/>
                      <a:pt x="60" y="4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5" y="95"/>
                      <a:pt x="134" y="101"/>
                      <a:pt x="130" y="105"/>
                    </a:cubicBezTo>
                    <a:cubicBezTo>
                      <a:pt x="128" y="107"/>
                      <a:pt x="125" y="107"/>
                      <a:pt x="12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51"/>
              <p:cNvSpPr>
                <a:spLocks/>
              </p:cNvSpPr>
              <p:nvPr/>
            </p:nvSpPr>
            <p:spPr bwMode="auto">
              <a:xfrm>
                <a:off x="2723" y="1875"/>
                <a:ext cx="362" cy="361"/>
              </a:xfrm>
              <a:custGeom>
                <a:avLst/>
                <a:gdLst>
                  <a:gd name="T0" fmla="*/ 26 w 362"/>
                  <a:gd name="T1" fmla="*/ 338 h 361"/>
                  <a:gd name="T2" fmla="*/ 26 w 362"/>
                  <a:gd name="T3" fmla="*/ 0 h 361"/>
                  <a:gd name="T4" fmla="*/ 0 w 362"/>
                  <a:gd name="T5" fmla="*/ 0 h 361"/>
                  <a:gd name="T6" fmla="*/ 0 w 362"/>
                  <a:gd name="T7" fmla="*/ 361 h 361"/>
                  <a:gd name="T8" fmla="*/ 362 w 362"/>
                  <a:gd name="T9" fmla="*/ 361 h 361"/>
                  <a:gd name="T10" fmla="*/ 362 w 362"/>
                  <a:gd name="T11" fmla="*/ 338 h 361"/>
                  <a:gd name="T12" fmla="*/ 26 w 362"/>
                  <a:gd name="T13" fmla="*/ 33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361">
                    <a:moveTo>
                      <a:pt x="26" y="338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61"/>
                    </a:lnTo>
                    <a:lnTo>
                      <a:pt x="362" y="361"/>
                    </a:lnTo>
                    <a:lnTo>
                      <a:pt x="362" y="338"/>
                    </a:lnTo>
                    <a:lnTo>
                      <a:pt x="2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70" name="Group 169"/>
          <p:cNvGrpSpPr/>
          <p:nvPr userDrawn="1"/>
        </p:nvGrpSpPr>
        <p:grpSpPr>
          <a:xfrm>
            <a:off x="6146980" y="1287044"/>
            <a:ext cx="5834407" cy="541039"/>
            <a:chOff x="227348" y="2517339"/>
            <a:chExt cx="5834407" cy="541039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7348" y="2517339"/>
              <a:ext cx="5834407" cy="541039"/>
              <a:chOff x="227348" y="2517339"/>
              <a:chExt cx="5834407" cy="541039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820423" y="2535158"/>
                <a:ext cx="52413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/>
                  <a:t>DCC is headquartered in </a:t>
                </a:r>
                <a:r>
                  <a:rPr lang="en-GB" sz="1400" b="1">
                    <a:solidFill>
                      <a:srgbClr val="002F6C"/>
                    </a:solidFill>
                  </a:rPr>
                  <a:t>Dublin, Ireland </a:t>
                </a:r>
                <a:r>
                  <a:rPr lang="en-GB" sz="1400"/>
                  <a:t>and employs approximately </a:t>
                </a:r>
                <a:r>
                  <a:rPr lang="en-GB" sz="1400" b="1" kern="1200">
                    <a:solidFill>
                      <a:srgbClr val="002F6C"/>
                    </a:solidFill>
                    <a:latin typeface="+mn-lt"/>
                    <a:ea typeface="+mn-ea"/>
                    <a:cs typeface="+mn-cs"/>
                  </a:rPr>
                  <a:t>10,000</a:t>
                </a:r>
                <a:r>
                  <a:rPr lang="en-GB" sz="1400" b="1">
                    <a:solidFill>
                      <a:srgbClr val="002F6C"/>
                    </a:solidFill>
                  </a:rPr>
                  <a:t> employees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27348" y="2517339"/>
                <a:ext cx="504056" cy="504056"/>
              </a:xfrm>
              <a:prstGeom prst="rect">
                <a:avLst/>
              </a:prstGeom>
              <a:solidFill>
                <a:srgbClr val="002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79768" y="2573703"/>
              <a:ext cx="393279" cy="360050"/>
              <a:chOff x="114882" y="2436352"/>
              <a:chExt cx="690504" cy="632162"/>
            </a:xfrm>
          </p:grpSpPr>
          <p:sp>
            <p:nvSpPr>
              <p:cNvPr id="173" name="Freeform 10"/>
              <p:cNvSpPr>
                <a:spLocks/>
              </p:cNvSpPr>
              <p:nvPr/>
            </p:nvSpPr>
            <p:spPr bwMode="auto">
              <a:xfrm>
                <a:off x="486599" y="2460411"/>
                <a:ext cx="318787" cy="208714"/>
              </a:xfrm>
              <a:custGeom>
                <a:avLst/>
                <a:gdLst>
                  <a:gd name="T0" fmla="*/ 164 w 224"/>
                  <a:gd name="T1" fmla="*/ 143 h 147"/>
                  <a:gd name="T2" fmla="*/ 182 w 224"/>
                  <a:gd name="T3" fmla="*/ 130 h 147"/>
                  <a:gd name="T4" fmla="*/ 195 w 224"/>
                  <a:gd name="T5" fmla="*/ 124 h 147"/>
                  <a:gd name="T6" fmla="*/ 217 w 224"/>
                  <a:gd name="T7" fmla="*/ 109 h 147"/>
                  <a:gd name="T8" fmla="*/ 219 w 224"/>
                  <a:gd name="T9" fmla="*/ 81 h 147"/>
                  <a:gd name="T10" fmla="*/ 200 w 224"/>
                  <a:gd name="T11" fmla="*/ 74 h 147"/>
                  <a:gd name="T12" fmla="*/ 184 w 224"/>
                  <a:gd name="T13" fmla="*/ 80 h 147"/>
                  <a:gd name="T14" fmla="*/ 197 w 224"/>
                  <a:gd name="T15" fmla="*/ 66 h 147"/>
                  <a:gd name="T16" fmla="*/ 202 w 224"/>
                  <a:gd name="T17" fmla="*/ 53 h 147"/>
                  <a:gd name="T18" fmla="*/ 188 w 224"/>
                  <a:gd name="T19" fmla="*/ 39 h 147"/>
                  <a:gd name="T20" fmla="*/ 182 w 224"/>
                  <a:gd name="T21" fmla="*/ 26 h 147"/>
                  <a:gd name="T22" fmla="*/ 173 w 224"/>
                  <a:gd name="T23" fmla="*/ 9 h 147"/>
                  <a:gd name="T24" fmla="*/ 137 w 224"/>
                  <a:gd name="T25" fmla="*/ 4 h 147"/>
                  <a:gd name="T26" fmla="*/ 102 w 224"/>
                  <a:gd name="T27" fmla="*/ 16 h 147"/>
                  <a:gd name="T28" fmla="*/ 73 w 224"/>
                  <a:gd name="T29" fmla="*/ 20 h 147"/>
                  <a:gd name="T30" fmla="*/ 49 w 224"/>
                  <a:gd name="T31" fmla="*/ 36 h 147"/>
                  <a:gd name="T32" fmla="*/ 25 w 224"/>
                  <a:gd name="T33" fmla="*/ 62 h 147"/>
                  <a:gd name="T34" fmla="*/ 18 w 224"/>
                  <a:gd name="T35" fmla="*/ 93 h 147"/>
                  <a:gd name="T36" fmla="*/ 74 w 224"/>
                  <a:gd name="T37" fmla="*/ 104 h 147"/>
                  <a:gd name="T38" fmla="*/ 101 w 224"/>
                  <a:gd name="T39" fmla="*/ 109 h 147"/>
                  <a:gd name="T40" fmla="*/ 116 w 224"/>
                  <a:gd name="T41" fmla="*/ 130 h 147"/>
                  <a:gd name="T42" fmla="*/ 164 w 224"/>
                  <a:gd name="T43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47">
                    <a:moveTo>
                      <a:pt x="164" y="143"/>
                    </a:moveTo>
                    <a:cubicBezTo>
                      <a:pt x="172" y="147"/>
                      <a:pt x="185" y="138"/>
                      <a:pt x="182" y="130"/>
                    </a:cubicBezTo>
                    <a:cubicBezTo>
                      <a:pt x="180" y="123"/>
                      <a:pt x="187" y="118"/>
                      <a:pt x="195" y="124"/>
                    </a:cubicBezTo>
                    <a:cubicBezTo>
                      <a:pt x="203" y="130"/>
                      <a:pt x="211" y="118"/>
                      <a:pt x="217" y="109"/>
                    </a:cubicBezTo>
                    <a:cubicBezTo>
                      <a:pt x="224" y="100"/>
                      <a:pt x="221" y="91"/>
                      <a:pt x="219" y="81"/>
                    </a:cubicBezTo>
                    <a:cubicBezTo>
                      <a:pt x="216" y="71"/>
                      <a:pt x="212" y="72"/>
                      <a:pt x="200" y="74"/>
                    </a:cubicBezTo>
                    <a:cubicBezTo>
                      <a:pt x="189" y="75"/>
                      <a:pt x="184" y="80"/>
                      <a:pt x="184" y="80"/>
                    </a:cubicBezTo>
                    <a:cubicBezTo>
                      <a:pt x="184" y="80"/>
                      <a:pt x="188" y="67"/>
                      <a:pt x="197" y="66"/>
                    </a:cubicBezTo>
                    <a:cubicBezTo>
                      <a:pt x="206" y="65"/>
                      <a:pt x="211" y="56"/>
                      <a:pt x="202" y="53"/>
                    </a:cubicBezTo>
                    <a:cubicBezTo>
                      <a:pt x="193" y="50"/>
                      <a:pt x="194" y="44"/>
                      <a:pt x="188" y="39"/>
                    </a:cubicBezTo>
                    <a:cubicBezTo>
                      <a:pt x="182" y="35"/>
                      <a:pt x="186" y="30"/>
                      <a:pt x="182" y="26"/>
                    </a:cubicBezTo>
                    <a:cubicBezTo>
                      <a:pt x="177" y="21"/>
                      <a:pt x="179" y="8"/>
                      <a:pt x="173" y="9"/>
                    </a:cubicBezTo>
                    <a:cubicBezTo>
                      <a:pt x="168" y="9"/>
                      <a:pt x="151" y="0"/>
                      <a:pt x="137" y="4"/>
                    </a:cubicBezTo>
                    <a:cubicBezTo>
                      <a:pt x="122" y="9"/>
                      <a:pt x="111" y="8"/>
                      <a:pt x="102" y="16"/>
                    </a:cubicBezTo>
                    <a:cubicBezTo>
                      <a:pt x="94" y="24"/>
                      <a:pt x="82" y="20"/>
                      <a:pt x="73" y="20"/>
                    </a:cubicBezTo>
                    <a:cubicBezTo>
                      <a:pt x="59" y="29"/>
                      <a:pt x="72" y="36"/>
                      <a:pt x="49" y="36"/>
                    </a:cubicBezTo>
                    <a:cubicBezTo>
                      <a:pt x="26" y="36"/>
                      <a:pt x="43" y="61"/>
                      <a:pt x="25" y="62"/>
                    </a:cubicBezTo>
                    <a:cubicBezTo>
                      <a:pt x="6" y="62"/>
                      <a:pt x="0" y="73"/>
                      <a:pt x="18" y="93"/>
                    </a:cubicBezTo>
                    <a:cubicBezTo>
                      <a:pt x="36" y="114"/>
                      <a:pt x="61" y="127"/>
                      <a:pt x="74" y="104"/>
                    </a:cubicBezTo>
                    <a:cubicBezTo>
                      <a:pt x="87" y="81"/>
                      <a:pt x="95" y="88"/>
                      <a:pt x="101" y="109"/>
                    </a:cubicBezTo>
                    <a:cubicBezTo>
                      <a:pt x="108" y="130"/>
                      <a:pt x="113" y="115"/>
                      <a:pt x="116" y="130"/>
                    </a:cubicBezTo>
                    <a:cubicBezTo>
                      <a:pt x="119" y="145"/>
                      <a:pt x="148" y="134"/>
                      <a:pt x="164" y="143"/>
                    </a:cubicBezTo>
                    <a:close/>
                  </a:path>
                </a:pathLst>
              </a:custGeom>
              <a:solidFill>
                <a:schemeClr val="bg1">
                  <a:alpha val="29000"/>
                </a:schemeClr>
              </a:solidFill>
              <a:ln w="3175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37177"/>
                  </a:solidFill>
                </a:endParaRPr>
              </a:p>
            </p:txBody>
          </p:sp>
          <p:sp>
            <p:nvSpPr>
              <p:cNvPr id="174" name="Freeform 40"/>
              <p:cNvSpPr>
                <a:spLocks/>
              </p:cNvSpPr>
              <p:nvPr/>
            </p:nvSpPr>
            <p:spPr bwMode="auto">
              <a:xfrm>
                <a:off x="114882" y="2436352"/>
                <a:ext cx="616522" cy="632162"/>
              </a:xfrm>
              <a:custGeom>
                <a:avLst/>
                <a:gdLst>
                  <a:gd name="T0" fmla="*/ 357 w 434"/>
                  <a:gd name="T1" fmla="*/ 26 h 445"/>
                  <a:gd name="T2" fmla="*/ 322 w 434"/>
                  <a:gd name="T3" fmla="*/ 11 h 445"/>
                  <a:gd name="T4" fmla="*/ 306 w 434"/>
                  <a:gd name="T5" fmla="*/ 12 h 445"/>
                  <a:gd name="T6" fmla="*/ 254 w 434"/>
                  <a:gd name="T7" fmla="*/ 22 h 445"/>
                  <a:gd name="T8" fmla="*/ 227 w 434"/>
                  <a:gd name="T9" fmla="*/ 60 h 445"/>
                  <a:gd name="T10" fmla="*/ 209 w 434"/>
                  <a:gd name="T11" fmla="*/ 82 h 445"/>
                  <a:gd name="T12" fmla="*/ 241 w 434"/>
                  <a:gd name="T13" fmla="*/ 97 h 445"/>
                  <a:gd name="T14" fmla="*/ 212 w 434"/>
                  <a:gd name="T15" fmla="*/ 133 h 445"/>
                  <a:gd name="T16" fmla="*/ 157 w 434"/>
                  <a:gd name="T17" fmla="*/ 121 h 445"/>
                  <a:gd name="T18" fmla="*/ 92 w 434"/>
                  <a:gd name="T19" fmla="*/ 114 h 445"/>
                  <a:gd name="T20" fmla="*/ 101 w 434"/>
                  <a:gd name="T21" fmla="*/ 151 h 445"/>
                  <a:gd name="T22" fmla="*/ 83 w 434"/>
                  <a:gd name="T23" fmla="*/ 156 h 445"/>
                  <a:gd name="T24" fmla="*/ 105 w 434"/>
                  <a:gd name="T25" fmla="*/ 174 h 445"/>
                  <a:gd name="T26" fmla="*/ 73 w 434"/>
                  <a:gd name="T27" fmla="*/ 195 h 445"/>
                  <a:gd name="T28" fmla="*/ 83 w 434"/>
                  <a:gd name="T29" fmla="*/ 213 h 445"/>
                  <a:gd name="T30" fmla="*/ 103 w 434"/>
                  <a:gd name="T31" fmla="*/ 226 h 445"/>
                  <a:gd name="T32" fmla="*/ 158 w 434"/>
                  <a:gd name="T33" fmla="*/ 238 h 445"/>
                  <a:gd name="T34" fmla="*/ 125 w 434"/>
                  <a:gd name="T35" fmla="*/ 263 h 445"/>
                  <a:gd name="T36" fmla="*/ 107 w 434"/>
                  <a:gd name="T37" fmla="*/ 292 h 445"/>
                  <a:gd name="T38" fmla="*/ 86 w 434"/>
                  <a:gd name="T39" fmla="*/ 313 h 445"/>
                  <a:gd name="T40" fmla="*/ 157 w 434"/>
                  <a:gd name="T41" fmla="*/ 295 h 445"/>
                  <a:gd name="T42" fmla="*/ 184 w 434"/>
                  <a:gd name="T43" fmla="*/ 306 h 445"/>
                  <a:gd name="T44" fmla="*/ 80 w 434"/>
                  <a:gd name="T45" fmla="*/ 326 h 445"/>
                  <a:gd name="T46" fmla="*/ 85 w 434"/>
                  <a:gd name="T47" fmla="*/ 348 h 445"/>
                  <a:gd name="T48" fmla="*/ 32 w 434"/>
                  <a:gd name="T49" fmla="*/ 345 h 445"/>
                  <a:gd name="T50" fmla="*/ 45 w 434"/>
                  <a:gd name="T51" fmla="*/ 362 h 445"/>
                  <a:gd name="T52" fmla="*/ 63 w 434"/>
                  <a:gd name="T53" fmla="*/ 367 h 445"/>
                  <a:gd name="T54" fmla="*/ 30 w 434"/>
                  <a:gd name="T55" fmla="*/ 394 h 445"/>
                  <a:gd name="T56" fmla="*/ 95 w 434"/>
                  <a:gd name="T57" fmla="*/ 391 h 445"/>
                  <a:gd name="T58" fmla="*/ 59 w 434"/>
                  <a:gd name="T59" fmla="*/ 417 h 445"/>
                  <a:gd name="T60" fmla="*/ 71 w 434"/>
                  <a:gd name="T61" fmla="*/ 427 h 445"/>
                  <a:gd name="T62" fmla="*/ 111 w 434"/>
                  <a:gd name="T63" fmla="*/ 438 h 445"/>
                  <a:gd name="T64" fmla="*/ 184 w 434"/>
                  <a:gd name="T65" fmla="*/ 422 h 445"/>
                  <a:gd name="T66" fmla="*/ 249 w 434"/>
                  <a:gd name="T67" fmla="*/ 391 h 445"/>
                  <a:gd name="T68" fmla="*/ 297 w 434"/>
                  <a:gd name="T69" fmla="*/ 371 h 445"/>
                  <a:gd name="T70" fmla="*/ 336 w 434"/>
                  <a:gd name="T71" fmla="*/ 339 h 445"/>
                  <a:gd name="T72" fmla="*/ 363 w 434"/>
                  <a:gd name="T73" fmla="*/ 366 h 445"/>
                  <a:gd name="T74" fmla="*/ 394 w 434"/>
                  <a:gd name="T75" fmla="*/ 350 h 445"/>
                  <a:gd name="T76" fmla="*/ 420 w 434"/>
                  <a:gd name="T77" fmla="*/ 307 h 445"/>
                  <a:gd name="T78" fmla="*/ 424 w 434"/>
                  <a:gd name="T79" fmla="*/ 257 h 445"/>
                  <a:gd name="T80" fmla="*/ 422 w 434"/>
                  <a:gd name="T81" fmla="*/ 219 h 445"/>
                  <a:gd name="T82" fmla="*/ 404 w 434"/>
                  <a:gd name="T83" fmla="*/ 178 h 445"/>
                  <a:gd name="T84" fmla="*/ 426 w 434"/>
                  <a:gd name="T85" fmla="*/ 160 h 445"/>
                  <a:gd name="T86" fmla="*/ 363 w 434"/>
                  <a:gd name="T87" fmla="*/ 126 h 445"/>
                  <a:gd name="T88" fmla="*/ 280 w 434"/>
                  <a:gd name="T89" fmla="*/ 110 h 445"/>
                  <a:gd name="T90" fmla="*/ 311 w 434"/>
                  <a:gd name="T91" fmla="*/ 5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4" h="445">
                    <a:moveTo>
                      <a:pt x="335" y="37"/>
                    </a:moveTo>
                    <a:cubicBezTo>
                      <a:pt x="326" y="37"/>
                      <a:pt x="340" y="31"/>
                      <a:pt x="357" y="26"/>
                    </a:cubicBezTo>
                    <a:cubicBezTo>
                      <a:pt x="374" y="20"/>
                      <a:pt x="364" y="21"/>
                      <a:pt x="347" y="10"/>
                    </a:cubicBezTo>
                    <a:cubicBezTo>
                      <a:pt x="331" y="0"/>
                      <a:pt x="335" y="9"/>
                      <a:pt x="322" y="11"/>
                    </a:cubicBezTo>
                    <a:cubicBezTo>
                      <a:pt x="314" y="13"/>
                      <a:pt x="331" y="23"/>
                      <a:pt x="310" y="41"/>
                    </a:cubicBezTo>
                    <a:cubicBezTo>
                      <a:pt x="322" y="30"/>
                      <a:pt x="311" y="20"/>
                      <a:pt x="306" y="12"/>
                    </a:cubicBezTo>
                    <a:cubicBezTo>
                      <a:pt x="300" y="4"/>
                      <a:pt x="293" y="27"/>
                      <a:pt x="283" y="20"/>
                    </a:cubicBezTo>
                    <a:cubicBezTo>
                      <a:pt x="274" y="13"/>
                      <a:pt x="267" y="28"/>
                      <a:pt x="254" y="22"/>
                    </a:cubicBezTo>
                    <a:cubicBezTo>
                      <a:pt x="242" y="17"/>
                      <a:pt x="252" y="33"/>
                      <a:pt x="237" y="41"/>
                    </a:cubicBezTo>
                    <a:cubicBezTo>
                      <a:pt x="223" y="49"/>
                      <a:pt x="243" y="56"/>
                      <a:pt x="227" y="60"/>
                    </a:cubicBezTo>
                    <a:cubicBezTo>
                      <a:pt x="210" y="63"/>
                      <a:pt x="226" y="69"/>
                      <a:pt x="208" y="71"/>
                    </a:cubicBezTo>
                    <a:cubicBezTo>
                      <a:pt x="190" y="73"/>
                      <a:pt x="200" y="73"/>
                      <a:pt x="209" y="82"/>
                    </a:cubicBezTo>
                    <a:cubicBezTo>
                      <a:pt x="218" y="92"/>
                      <a:pt x="227" y="91"/>
                      <a:pt x="247" y="86"/>
                    </a:cubicBezTo>
                    <a:cubicBezTo>
                      <a:pt x="267" y="82"/>
                      <a:pt x="242" y="87"/>
                      <a:pt x="241" y="97"/>
                    </a:cubicBezTo>
                    <a:cubicBezTo>
                      <a:pt x="240" y="107"/>
                      <a:pt x="230" y="104"/>
                      <a:pt x="211" y="112"/>
                    </a:cubicBezTo>
                    <a:cubicBezTo>
                      <a:pt x="197" y="117"/>
                      <a:pt x="224" y="137"/>
                      <a:pt x="212" y="133"/>
                    </a:cubicBezTo>
                    <a:cubicBezTo>
                      <a:pt x="199" y="129"/>
                      <a:pt x="210" y="125"/>
                      <a:pt x="184" y="120"/>
                    </a:cubicBezTo>
                    <a:cubicBezTo>
                      <a:pt x="177" y="118"/>
                      <a:pt x="163" y="136"/>
                      <a:pt x="157" y="121"/>
                    </a:cubicBezTo>
                    <a:cubicBezTo>
                      <a:pt x="157" y="120"/>
                      <a:pt x="121" y="108"/>
                      <a:pt x="114" y="111"/>
                    </a:cubicBezTo>
                    <a:cubicBezTo>
                      <a:pt x="105" y="116"/>
                      <a:pt x="103" y="111"/>
                      <a:pt x="92" y="114"/>
                    </a:cubicBezTo>
                    <a:cubicBezTo>
                      <a:pt x="82" y="118"/>
                      <a:pt x="84" y="128"/>
                      <a:pt x="92" y="125"/>
                    </a:cubicBezTo>
                    <a:cubicBezTo>
                      <a:pt x="100" y="122"/>
                      <a:pt x="96" y="140"/>
                      <a:pt x="101" y="151"/>
                    </a:cubicBezTo>
                    <a:cubicBezTo>
                      <a:pt x="87" y="141"/>
                      <a:pt x="78" y="145"/>
                      <a:pt x="69" y="147"/>
                    </a:cubicBezTo>
                    <a:cubicBezTo>
                      <a:pt x="60" y="148"/>
                      <a:pt x="80" y="150"/>
                      <a:pt x="83" y="156"/>
                    </a:cubicBezTo>
                    <a:cubicBezTo>
                      <a:pt x="87" y="163"/>
                      <a:pt x="96" y="161"/>
                      <a:pt x="111" y="162"/>
                    </a:cubicBezTo>
                    <a:cubicBezTo>
                      <a:pt x="127" y="163"/>
                      <a:pt x="127" y="174"/>
                      <a:pt x="105" y="174"/>
                    </a:cubicBezTo>
                    <a:cubicBezTo>
                      <a:pt x="83" y="174"/>
                      <a:pt x="89" y="185"/>
                      <a:pt x="96" y="192"/>
                    </a:cubicBezTo>
                    <a:cubicBezTo>
                      <a:pt x="104" y="200"/>
                      <a:pt x="90" y="193"/>
                      <a:pt x="73" y="195"/>
                    </a:cubicBezTo>
                    <a:cubicBezTo>
                      <a:pt x="56" y="196"/>
                      <a:pt x="81" y="204"/>
                      <a:pt x="68" y="208"/>
                    </a:cubicBezTo>
                    <a:cubicBezTo>
                      <a:pt x="55" y="212"/>
                      <a:pt x="72" y="218"/>
                      <a:pt x="83" y="213"/>
                    </a:cubicBezTo>
                    <a:cubicBezTo>
                      <a:pt x="95" y="208"/>
                      <a:pt x="96" y="218"/>
                      <a:pt x="88" y="221"/>
                    </a:cubicBezTo>
                    <a:cubicBezTo>
                      <a:pt x="81" y="225"/>
                      <a:pt x="95" y="230"/>
                      <a:pt x="103" y="226"/>
                    </a:cubicBezTo>
                    <a:cubicBezTo>
                      <a:pt x="111" y="221"/>
                      <a:pt x="117" y="227"/>
                      <a:pt x="112" y="236"/>
                    </a:cubicBezTo>
                    <a:cubicBezTo>
                      <a:pt x="108" y="245"/>
                      <a:pt x="139" y="238"/>
                      <a:pt x="158" y="238"/>
                    </a:cubicBezTo>
                    <a:cubicBezTo>
                      <a:pt x="176" y="238"/>
                      <a:pt x="178" y="251"/>
                      <a:pt x="155" y="250"/>
                    </a:cubicBezTo>
                    <a:cubicBezTo>
                      <a:pt x="133" y="250"/>
                      <a:pt x="137" y="254"/>
                      <a:pt x="125" y="263"/>
                    </a:cubicBezTo>
                    <a:cubicBezTo>
                      <a:pt x="113" y="273"/>
                      <a:pt x="130" y="269"/>
                      <a:pt x="125" y="272"/>
                    </a:cubicBezTo>
                    <a:cubicBezTo>
                      <a:pt x="120" y="274"/>
                      <a:pt x="116" y="295"/>
                      <a:pt x="107" y="292"/>
                    </a:cubicBezTo>
                    <a:cubicBezTo>
                      <a:pt x="98" y="289"/>
                      <a:pt x="110" y="294"/>
                      <a:pt x="89" y="304"/>
                    </a:cubicBezTo>
                    <a:cubicBezTo>
                      <a:pt x="69" y="313"/>
                      <a:pt x="69" y="313"/>
                      <a:pt x="86" y="313"/>
                    </a:cubicBezTo>
                    <a:cubicBezTo>
                      <a:pt x="102" y="312"/>
                      <a:pt x="105" y="306"/>
                      <a:pt x="118" y="310"/>
                    </a:cubicBezTo>
                    <a:cubicBezTo>
                      <a:pt x="131" y="314"/>
                      <a:pt x="146" y="307"/>
                      <a:pt x="157" y="295"/>
                    </a:cubicBezTo>
                    <a:cubicBezTo>
                      <a:pt x="167" y="284"/>
                      <a:pt x="168" y="284"/>
                      <a:pt x="162" y="297"/>
                    </a:cubicBezTo>
                    <a:cubicBezTo>
                      <a:pt x="157" y="309"/>
                      <a:pt x="165" y="304"/>
                      <a:pt x="184" y="306"/>
                    </a:cubicBezTo>
                    <a:cubicBezTo>
                      <a:pt x="168" y="305"/>
                      <a:pt x="133" y="313"/>
                      <a:pt x="106" y="313"/>
                    </a:cubicBezTo>
                    <a:cubicBezTo>
                      <a:pt x="79" y="313"/>
                      <a:pt x="103" y="322"/>
                      <a:pt x="80" y="326"/>
                    </a:cubicBezTo>
                    <a:cubicBezTo>
                      <a:pt x="57" y="331"/>
                      <a:pt x="81" y="332"/>
                      <a:pt x="76" y="338"/>
                    </a:cubicBezTo>
                    <a:cubicBezTo>
                      <a:pt x="71" y="343"/>
                      <a:pt x="86" y="341"/>
                      <a:pt x="85" y="348"/>
                    </a:cubicBezTo>
                    <a:cubicBezTo>
                      <a:pt x="84" y="355"/>
                      <a:pt x="66" y="338"/>
                      <a:pt x="59" y="344"/>
                    </a:cubicBezTo>
                    <a:cubicBezTo>
                      <a:pt x="52" y="350"/>
                      <a:pt x="46" y="342"/>
                      <a:pt x="32" y="345"/>
                    </a:cubicBezTo>
                    <a:cubicBezTo>
                      <a:pt x="18" y="348"/>
                      <a:pt x="1" y="366"/>
                      <a:pt x="16" y="362"/>
                    </a:cubicBezTo>
                    <a:cubicBezTo>
                      <a:pt x="31" y="358"/>
                      <a:pt x="31" y="366"/>
                      <a:pt x="45" y="362"/>
                    </a:cubicBezTo>
                    <a:cubicBezTo>
                      <a:pt x="59" y="358"/>
                      <a:pt x="86" y="360"/>
                      <a:pt x="86" y="360"/>
                    </a:cubicBezTo>
                    <a:cubicBezTo>
                      <a:pt x="86" y="360"/>
                      <a:pt x="73" y="361"/>
                      <a:pt x="63" y="367"/>
                    </a:cubicBezTo>
                    <a:cubicBezTo>
                      <a:pt x="53" y="374"/>
                      <a:pt x="41" y="373"/>
                      <a:pt x="21" y="382"/>
                    </a:cubicBezTo>
                    <a:cubicBezTo>
                      <a:pt x="0" y="392"/>
                      <a:pt x="21" y="398"/>
                      <a:pt x="30" y="394"/>
                    </a:cubicBezTo>
                    <a:cubicBezTo>
                      <a:pt x="39" y="390"/>
                      <a:pt x="31" y="410"/>
                      <a:pt x="54" y="400"/>
                    </a:cubicBezTo>
                    <a:cubicBezTo>
                      <a:pt x="71" y="393"/>
                      <a:pt x="95" y="391"/>
                      <a:pt x="95" y="391"/>
                    </a:cubicBezTo>
                    <a:cubicBezTo>
                      <a:pt x="95" y="391"/>
                      <a:pt x="66" y="403"/>
                      <a:pt x="47" y="411"/>
                    </a:cubicBezTo>
                    <a:cubicBezTo>
                      <a:pt x="27" y="419"/>
                      <a:pt x="43" y="426"/>
                      <a:pt x="59" y="417"/>
                    </a:cubicBezTo>
                    <a:cubicBezTo>
                      <a:pt x="75" y="409"/>
                      <a:pt x="81" y="414"/>
                      <a:pt x="100" y="411"/>
                    </a:cubicBezTo>
                    <a:cubicBezTo>
                      <a:pt x="120" y="408"/>
                      <a:pt x="63" y="429"/>
                      <a:pt x="71" y="427"/>
                    </a:cubicBezTo>
                    <a:cubicBezTo>
                      <a:pt x="79" y="426"/>
                      <a:pt x="55" y="444"/>
                      <a:pt x="69" y="439"/>
                    </a:cubicBezTo>
                    <a:cubicBezTo>
                      <a:pt x="83" y="435"/>
                      <a:pt x="101" y="431"/>
                      <a:pt x="111" y="438"/>
                    </a:cubicBezTo>
                    <a:cubicBezTo>
                      <a:pt x="121" y="445"/>
                      <a:pt x="135" y="423"/>
                      <a:pt x="156" y="429"/>
                    </a:cubicBezTo>
                    <a:cubicBezTo>
                      <a:pt x="176" y="435"/>
                      <a:pt x="164" y="421"/>
                      <a:pt x="184" y="422"/>
                    </a:cubicBezTo>
                    <a:cubicBezTo>
                      <a:pt x="205" y="423"/>
                      <a:pt x="201" y="404"/>
                      <a:pt x="221" y="407"/>
                    </a:cubicBezTo>
                    <a:cubicBezTo>
                      <a:pt x="241" y="409"/>
                      <a:pt x="230" y="389"/>
                      <a:pt x="249" y="391"/>
                    </a:cubicBezTo>
                    <a:cubicBezTo>
                      <a:pt x="269" y="394"/>
                      <a:pt x="259" y="380"/>
                      <a:pt x="273" y="380"/>
                    </a:cubicBezTo>
                    <a:cubicBezTo>
                      <a:pt x="288" y="380"/>
                      <a:pt x="277" y="372"/>
                      <a:pt x="297" y="371"/>
                    </a:cubicBezTo>
                    <a:cubicBezTo>
                      <a:pt x="316" y="370"/>
                      <a:pt x="325" y="369"/>
                      <a:pt x="328" y="373"/>
                    </a:cubicBezTo>
                    <a:cubicBezTo>
                      <a:pt x="330" y="376"/>
                      <a:pt x="330" y="353"/>
                      <a:pt x="336" y="339"/>
                    </a:cubicBezTo>
                    <a:cubicBezTo>
                      <a:pt x="333" y="345"/>
                      <a:pt x="336" y="363"/>
                      <a:pt x="335" y="374"/>
                    </a:cubicBezTo>
                    <a:cubicBezTo>
                      <a:pt x="334" y="385"/>
                      <a:pt x="352" y="355"/>
                      <a:pt x="363" y="366"/>
                    </a:cubicBezTo>
                    <a:cubicBezTo>
                      <a:pt x="373" y="377"/>
                      <a:pt x="380" y="372"/>
                      <a:pt x="393" y="373"/>
                    </a:cubicBezTo>
                    <a:cubicBezTo>
                      <a:pt x="406" y="374"/>
                      <a:pt x="386" y="356"/>
                      <a:pt x="394" y="350"/>
                    </a:cubicBezTo>
                    <a:cubicBezTo>
                      <a:pt x="402" y="344"/>
                      <a:pt x="399" y="340"/>
                      <a:pt x="412" y="330"/>
                    </a:cubicBezTo>
                    <a:cubicBezTo>
                      <a:pt x="426" y="319"/>
                      <a:pt x="408" y="318"/>
                      <a:pt x="420" y="307"/>
                    </a:cubicBezTo>
                    <a:cubicBezTo>
                      <a:pt x="431" y="295"/>
                      <a:pt x="415" y="295"/>
                      <a:pt x="421" y="285"/>
                    </a:cubicBezTo>
                    <a:cubicBezTo>
                      <a:pt x="428" y="275"/>
                      <a:pt x="422" y="265"/>
                      <a:pt x="424" y="257"/>
                    </a:cubicBezTo>
                    <a:cubicBezTo>
                      <a:pt x="425" y="250"/>
                      <a:pt x="401" y="237"/>
                      <a:pt x="416" y="235"/>
                    </a:cubicBezTo>
                    <a:cubicBezTo>
                      <a:pt x="432" y="234"/>
                      <a:pt x="411" y="220"/>
                      <a:pt x="422" y="219"/>
                    </a:cubicBezTo>
                    <a:cubicBezTo>
                      <a:pt x="434" y="218"/>
                      <a:pt x="411" y="204"/>
                      <a:pt x="412" y="195"/>
                    </a:cubicBezTo>
                    <a:cubicBezTo>
                      <a:pt x="414" y="187"/>
                      <a:pt x="412" y="180"/>
                      <a:pt x="404" y="178"/>
                    </a:cubicBezTo>
                    <a:cubicBezTo>
                      <a:pt x="397" y="175"/>
                      <a:pt x="394" y="160"/>
                      <a:pt x="412" y="164"/>
                    </a:cubicBezTo>
                    <a:cubicBezTo>
                      <a:pt x="429" y="169"/>
                      <a:pt x="418" y="156"/>
                      <a:pt x="426" y="160"/>
                    </a:cubicBezTo>
                    <a:cubicBezTo>
                      <a:pt x="410" y="151"/>
                      <a:pt x="381" y="162"/>
                      <a:pt x="378" y="147"/>
                    </a:cubicBezTo>
                    <a:cubicBezTo>
                      <a:pt x="375" y="132"/>
                      <a:pt x="370" y="147"/>
                      <a:pt x="363" y="126"/>
                    </a:cubicBezTo>
                    <a:cubicBezTo>
                      <a:pt x="357" y="105"/>
                      <a:pt x="349" y="98"/>
                      <a:pt x="336" y="121"/>
                    </a:cubicBezTo>
                    <a:cubicBezTo>
                      <a:pt x="323" y="144"/>
                      <a:pt x="298" y="131"/>
                      <a:pt x="280" y="110"/>
                    </a:cubicBezTo>
                    <a:cubicBezTo>
                      <a:pt x="262" y="90"/>
                      <a:pt x="268" y="79"/>
                      <a:pt x="287" y="79"/>
                    </a:cubicBezTo>
                    <a:cubicBezTo>
                      <a:pt x="305" y="78"/>
                      <a:pt x="288" y="53"/>
                      <a:pt x="311" y="53"/>
                    </a:cubicBezTo>
                    <a:cubicBezTo>
                      <a:pt x="334" y="53"/>
                      <a:pt x="321" y="46"/>
                      <a:pt x="33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37177"/>
                  </a:solidFill>
                </a:endParaRPr>
              </a:p>
            </p:txBody>
          </p:sp>
        </p:grpSp>
      </p:grpSp>
      <p:graphicFrame>
        <p:nvGraphicFramePr>
          <p:cNvPr id="177" name="Table 176"/>
          <p:cNvGraphicFramePr>
            <a:graphicFrameLocks noGrp="1"/>
          </p:cNvGraphicFramePr>
          <p:nvPr userDrawn="1"/>
        </p:nvGraphicFramePr>
        <p:xfrm>
          <a:off x="458243" y="5323642"/>
          <a:ext cx="11343716" cy="8418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5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482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Key</a:t>
                      </a:r>
                      <a:r>
                        <a:rPr lang="en-GB" sz="1600" baseline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Financials 2017</a:t>
                      </a:r>
                      <a:r>
                        <a:rPr lang="en-GB" sz="160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*</a:t>
                      </a:r>
                    </a:p>
                  </a:txBody>
                  <a:tcPr marL="58643" marR="58643" marT="29321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191" marR="78191" marT="39095" marB="39095">
                    <a:solidFill>
                      <a:srgbClr val="336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191" marR="78191" marT="39095" marB="39095">
                    <a:solidFill>
                      <a:srgbClr val="336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Revenue: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£12.3bn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Operating profit: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£345.0m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Operating cash flow:</a:t>
                      </a:r>
                      <a:r>
                        <a:rPr lang="en-GB" sz="1400" b="1" baseline="0">
                          <a:solidFill>
                            <a:srgbClr val="002F6C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£546.9m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Share</a:t>
                      </a:r>
                      <a:r>
                        <a:rPr lang="en-GB" sz="1400" b="1" baseline="0">
                          <a:solidFill>
                            <a:srgbClr val="002F6C"/>
                          </a:solidFill>
                          <a:latin typeface="+mn-lt"/>
                        </a:rPr>
                        <a:t> price: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£71</a:t>
                      </a:r>
                      <a:r>
                        <a:rPr lang="en-GB" sz="140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.55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(16/05/17) 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4238" algn="r"/>
                        </a:tabLst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Net debt/EBITDA:</a:t>
                      </a:r>
                      <a:r>
                        <a:rPr lang="en-GB" sz="1400" b="1" baseline="0">
                          <a:solidFill>
                            <a:srgbClr val="002F6C"/>
                          </a:solidFill>
                          <a:latin typeface="+mn-lt"/>
                        </a:rPr>
                        <a:t>  </a:t>
                      </a:r>
                      <a:r>
                        <a:rPr lang="en-GB" sz="1400" b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0.3x</a:t>
                      </a:r>
                      <a:endParaRPr lang="en-GB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ROCE: </a:t>
                      </a:r>
                      <a:r>
                        <a:rPr lang="en-GB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20.3%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Interest cover (times): </a:t>
                      </a:r>
                      <a:r>
                        <a:rPr lang="en-GB" sz="14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14.2x</a:t>
                      </a:r>
                      <a:endParaRPr lang="en-GB" sz="1400" b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F6C"/>
                          </a:solidFill>
                          <a:latin typeface="+mn-lt"/>
                        </a:rPr>
                        <a:t>Market Cap:</a:t>
                      </a:r>
                      <a:r>
                        <a:rPr lang="en-GB" sz="1400" b="1" baseline="0">
                          <a:solidFill>
                            <a:srgbClr val="002F6C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£6.6bn</a:t>
                      </a:r>
                    </a:p>
                  </a:txBody>
                  <a:tcPr marL="27000" marR="27000" marT="27000" marB="2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9" name="Group 178"/>
          <p:cNvGrpSpPr/>
          <p:nvPr userDrawn="1"/>
        </p:nvGrpSpPr>
        <p:grpSpPr>
          <a:xfrm>
            <a:off x="1842416" y="4184628"/>
            <a:ext cx="8609742" cy="932012"/>
            <a:chOff x="1964407" y="4241950"/>
            <a:chExt cx="7216338" cy="932608"/>
          </a:xfrm>
        </p:grpSpPr>
        <p:sp>
          <p:nvSpPr>
            <p:cNvPr id="183" name="ZoneTexte 22"/>
            <p:cNvSpPr txBox="1"/>
            <p:nvPr/>
          </p:nvSpPr>
          <p:spPr>
            <a:xfrm>
              <a:off x="4987401" y="4651003"/>
              <a:ext cx="1365875" cy="523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E7E6E6">
                      <a:lumMod val="25000"/>
                    </a:srgbClr>
                  </a:solidFill>
                  <a:ea typeface="ＭＳ Ｐゴシック" charset="0"/>
                  <a:cs typeface="Arial" charset="0"/>
                </a:rPr>
                <a:t>Revenue: £ 2.7bn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E7E6E6">
                      <a:lumMod val="25000"/>
                    </a:srgbClr>
                  </a:solidFill>
                  <a:ea typeface="ＭＳ Ｐゴシック" charset="0"/>
                  <a:cs typeface="Arial" charset="0"/>
                </a:rPr>
                <a:t>Op. profit: £ 41.1m</a:t>
              </a: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964407" y="4244771"/>
              <a:ext cx="1663343" cy="929784"/>
              <a:chOff x="-14827" y="4367604"/>
              <a:chExt cx="1663343" cy="661558"/>
            </a:xfrm>
          </p:grpSpPr>
          <p:sp>
            <p:nvSpPr>
              <p:cNvPr id="199" name="ZoneTexte 21"/>
              <p:cNvSpPr txBox="1"/>
              <p:nvPr/>
            </p:nvSpPr>
            <p:spPr>
              <a:xfrm>
                <a:off x="-14827" y="4656643"/>
                <a:ext cx="1663343" cy="37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E7E6E6">
                        <a:lumMod val="25000"/>
                      </a:srgbClr>
                    </a:solidFill>
                    <a:ea typeface="ＭＳ Ｐゴシック" charset="0"/>
                    <a:cs typeface="Arial" charset="0"/>
                  </a:rPr>
                  <a:t>Volume: 14.65bn (litres)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E7E6E6">
                        <a:lumMod val="25000"/>
                      </a:srgbClr>
                    </a:solidFill>
                    <a:ea typeface="ＭＳ Ｐゴシック" charset="0"/>
                    <a:cs typeface="Arial" charset="0"/>
                  </a:rPr>
                  <a:t>Op. profit: £ 254.9m</a:t>
                </a:r>
              </a:p>
            </p:txBody>
          </p:sp>
          <p:sp>
            <p:nvSpPr>
              <p:cNvPr id="204" name="Rectangle à coins arrondis 31"/>
              <p:cNvSpPr/>
              <p:nvPr/>
            </p:nvSpPr>
            <p:spPr>
              <a:xfrm>
                <a:off x="-14827" y="4367604"/>
                <a:ext cx="1663343" cy="218917"/>
              </a:xfrm>
              <a:prstGeom prst="roundRect">
                <a:avLst>
                  <a:gd name="adj" fmla="val 147"/>
                </a:avLst>
              </a:prstGeom>
              <a:solidFill>
                <a:srgbClr val="4F26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sz="1600" b="1">
                    <a:solidFill>
                      <a:prstClr val="white"/>
                    </a:solidFill>
                  </a:rPr>
                  <a:t>Energy</a:t>
                </a:r>
              </a:p>
            </p:txBody>
          </p:sp>
        </p:grpSp>
        <p:sp>
          <p:nvSpPr>
            <p:cNvPr id="186" name="Rectangle à coins arrondis 36"/>
            <p:cNvSpPr/>
            <p:nvPr/>
          </p:nvSpPr>
          <p:spPr>
            <a:xfrm>
              <a:off x="4942608" y="4241950"/>
              <a:ext cx="1663343" cy="299459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>
                  <a:solidFill>
                    <a:prstClr val="white"/>
                  </a:solidFill>
                  <a:latin typeface="Frutiger Next Pro Light" pitchFamily="34" charset="0"/>
                </a:rPr>
                <a:t>Exertis</a:t>
              </a: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7517399" y="4245002"/>
              <a:ext cx="1663346" cy="885059"/>
              <a:chOff x="5760682" y="4367047"/>
              <a:chExt cx="1663346" cy="629735"/>
            </a:xfrm>
          </p:grpSpPr>
          <p:sp>
            <p:nvSpPr>
              <p:cNvPr id="194" name="ZoneTexte 24"/>
              <p:cNvSpPr txBox="1"/>
              <p:nvPr/>
            </p:nvSpPr>
            <p:spPr>
              <a:xfrm>
                <a:off x="5878911" y="4624263"/>
                <a:ext cx="1332287" cy="37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E7E6E6">
                        <a:lumMod val="25000"/>
                      </a:srgbClr>
                    </a:solidFill>
                    <a:ea typeface="ＭＳ Ｐゴシック" charset="0"/>
                    <a:cs typeface="Arial" charset="0"/>
                  </a:rPr>
                  <a:t>Revenue: £ 506.5m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E7E6E6">
                        <a:lumMod val="25000"/>
                      </a:srgbClr>
                    </a:solidFill>
                    <a:ea typeface="ＭＳ Ｐゴシック" charset="0"/>
                    <a:cs typeface="Arial" charset="0"/>
                  </a:rPr>
                  <a:t>Op. profit: £ 49.0m</a:t>
                </a:r>
              </a:p>
            </p:txBody>
          </p:sp>
          <p:sp>
            <p:nvSpPr>
              <p:cNvPr id="198" name="Rectangle à coins arrondis 37"/>
              <p:cNvSpPr/>
              <p:nvPr/>
            </p:nvSpPr>
            <p:spPr>
              <a:xfrm>
                <a:off x="5760682" y="4367047"/>
                <a:ext cx="1663346" cy="212697"/>
              </a:xfrm>
              <a:prstGeom prst="roundRect">
                <a:avLst>
                  <a:gd name="adj" fmla="val 0"/>
                </a:avLst>
              </a:prstGeom>
              <a:solidFill>
                <a:srgbClr val="54BBA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>
                    <a:solidFill>
                      <a:prstClr val="white"/>
                    </a:solidFill>
                  </a:rPr>
                  <a:t>Healthcare</a:t>
                </a:r>
              </a:p>
            </p:txBody>
          </p:sp>
        </p:grpSp>
      </p:grpSp>
      <p:sp>
        <p:nvSpPr>
          <p:cNvPr id="209" name="TextBox 208"/>
          <p:cNvSpPr txBox="1"/>
          <p:nvPr userDrawn="1"/>
        </p:nvSpPr>
        <p:spPr>
          <a:xfrm>
            <a:off x="1807531" y="6500328"/>
            <a:ext cx="542929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178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770">
                <a:solidFill>
                  <a:prstClr val="white"/>
                </a:solidFill>
                <a:ea typeface="ＭＳ Ｐゴシック" charset="0"/>
                <a:cs typeface="Arial" charset="0"/>
              </a:rPr>
              <a:t>* Year ended 31 March 2017</a:t>
            </a:r>
          </a:p>
          <a:p>
            <a:pPr marL="0" indent="0" defTabSz="3178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770">
                <a:solidFill>
                  <a:prstClr val="white"/>
                </a:solidFill>
                <a:ea typeface="ＭＳ Ｐゴシック" charset="0"/>
                <a:cs typeface="Arial" charset="0"/>
              </a:rPr>
              <a:t>(All income and profit statements exclude DCC Environmental, the agreed disposal of which was announced on 5 April 2017)</a:t>
            </a:r>
          </a:p>
        </p:txBody>
      </p:sp>
      <p:pic>
        <p:nvPicPr>
          <p:cNvPr id="85" name="Picture 84" descr="DCC Master identity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81896"/>
            <a:ext cx="2240971" cy="1050426"/>
          </a:xfrm>
          <a:prstGeom prst="rect">
            <a:avLst/>
          </a:prstGeom>
        </p:spPr>
      </p:pic>
      <p:grpSp>
        <p:nvGrpSpPr>
          <p:cNvPr id="93" name="Group 92"/>
          <p:cNvGrpSpPr/>
          <p:nvPr userDrawn="1"/>
        </p:nvGrpSpPr>
        <p:grpSpPr>
          <a:xfrm>
            <a:off x="6153119" y="1890708"/>
            <a:ext cx="497917" cy="502482"/>
            <a:chOff x="227348" y="3176972"/>
            <a:chExt cx="504056" cy="504056"/>
          </a:xfrm>
        </p:grpSpPr>
        <p:sp>
          <p:nvSpPr>
            <p:cNvPr id="94" name="Rectangle 93"/>
            <p:cNvSpPr/>
            <p:nvPr/>
          </p:nvSpPr>
          <p:spPr>
            <a:xfrm>
              <a:off x="227348" y="3176972"/>
              <a:ext cx="504056" cy="504056"/>
            </a:xfrm>
            <a:prstGeom prst="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5" name="Group 48"/>
            <p:cNvGrpSpPr>
              <a:grpSpLocks noChangeAspect="1"/>
            </p:cNvGrpSpPr>
            <p:nvPr/>
          </p:nvGrpSpPr>
          <p:grpSpPr bwMode="auto">
            <a:xfrm>
              <a:off x="289099" y="3247112"/>
              <a:ext cx="355817" cy="352901"/>
              <a:chOff x="2696" y="1981"/>
              <a:chExt cx="366" cy="363"/>
            </a:xfrm>
            <a:solidFill>
              <a:schemeClr val="bg1"/>
            </a:solidFill>
          </p:grpSpPr>
          <p:sp>
            <p:nvSpPr>
              <p:cNvPr id="96" name="Freeform 49"/>
              <p:cNvSpPr>
                <a:spLocks/>
              </p:cNvSpPr>
              <p:nvPr/>
            </p:nvSpPr>
            <p:spPr bwMode="auto">
              <a:xfrm>
                <a:off x="2741" y="1981"/>
                <a:ext cx="321" cy="316"/>
              </a:xfrm>
              <a:custGeom>
                <a:avLst/>
                <a:gdLst>
                  <a:gd name="T0" fmla="*/ 12 w 136"/>
                  <a:gd name="T1" fmla="*/ 134 h 134"/>
                  <a:gd name="T2" fmla="*/ 6 w 136"/>
                  <a:gd name="T3" fmla="*/ 132 h 134"/>
                  <a:gd name="T4" fmla="*/ 4 w 136"/>
                  <a:gd name="T5" fmla="*/ 117 h 134"/>
                  <a:gd name="T6" fmla="*/ 45 w 136"/>
                  <a:gd name="T7" fmla="*/ 66 h 134"/>
                  <a:gd name="T8" fmla="*/ 53 w 136"/>
                  <a:gd name="T9" fmla="*/ 62 h 134"/>
                  <a:gd name="T10" fmla="*/ 61 w 136"/>
                  <a:gd name="T11" fmla="*/ 66 h 134"/>
                  <a:gd name="T12" fmla="*/ 80 w 136"/>
                  <a:gd name="T13" fmla="*/ 89 h 134"/>
                  <a:gd name="T14" fmla="*/ 115 w 136"/>
                  <a:gd name="T15" fmla="*/ 7 h 134"/>
                  <a:gd name="T16" fmla="*/ 128 w 136"/>
                  <a:gd name="T17" fmla="*/ 2 h 134"/>
                  <a:gd name="T18" fmla="*/ 134 w 136"/>
                  <a:gd name="T19" fmla="*/ 15 h 134"/>
                  <a:gd name="T20" fmla="*/ 93 w 136"/>
                  <a:gd name="T21" fmla="*/ 112 h 134"/>
                  <a:gd name="T22" fmla="*/ 85 w 136"/>
                  <a:gd name="T23" fmla="*/ 118 h 134"/>
                  <a:gd name="T24" fmla="*/ 76 w 136"/>
                  <a:gd name="T25" fmla="*/ 115 h 134"/>
                  <a:gd name="T26" fmla="*/ 53 w 136"/>
                  <a:gd name="T27" fmla="*/ 89 h 134"/>
                  <a:gd name="T28" fmla="*/ 20 w 136"/>
                  <a:gd name="T29" fmla="*/ 130 h 134"/>
                  <a:gd name="T30" fmla="*/ 12 w 136"/>
                  <a:gd name="T3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34">
                    <a:moveTo>
                      <a:pt x="12" y="134"/>
                    </a:moveTo>
                    <a:cubicBezTo>
                      <a:pt x="10" y="134"/>
                      <a:pt x="7" y="133"/>
                      <a:pt x="6" y="132"/>
                    </a:cubicBezTo>
                    <a:cubicBezTo>
                      <a:pt x="1" y="128"/>
                      <a:pt x="0" y="122"/>
                      <a:pt x="4" y="11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7" y="64"/>
                      <a:pt x="50" y="62"/>
                      <a:pt x="53" y="62"/>
                    </a:cubicBezTo>
                    <a:cubicBezTo>
                      <a:pt x="56" y="63"/>
                      <a:pt x="59" y="64"/>
                      <a:pt x="61" y="66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7" y="2"/>
                      <a:pt x="123" y="0"/>
                      <a:pt x="128" y="2"/>
                    </a:cubicBezTo>
                    <a:cubicBezTo>
                      <a:pt x="133" y="4"/>
                      <a:pt x="136" y="10"/>
                      <a:pt x="134" y="1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1" y="116"/>
                      <a:pt x="88" y="118"/>
                      <a:pt x="85" y="118"/>
                    </a:cubicBezTo>
                    <a:cubicBezTo>
                      <a:pt x="81" y="119"/>
                      <a:pt x="78" y="118"/>
                      <a:pt x="76" y="115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18" y="133"/>
                      <a:pt x="15" y="134"/>
                      <a:pt x="1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50"/>
              <p:cNvSpPr>
                <a:spLocks/>
              </p:cNvSpPr>
              <p:nvPr/>
            </p:nvSpPr>
            <p:spPr bwMode="auto">
              <a:xfrm>
                <a:off x="2744" y="1983"/>
                <a:ext cx="318" cy="253"/>
              </a:xfrm>
              <a:custGeom>
                <a:avLst/>
                <a:gdLst>
                  <a:gd name="T0" fmla="*/ 123 w 135"/>
                  <a:gd name="T1" fmla="*/ 107 h 107"/>
                  <a:gd name="T2" fmla="*/ 115 w 135"/>
                  <a:gd name="T3" fmla="*/ 104 h 107"/>
                  <a:gd name="T4" fmla="*/ 51 w 135"/>
                  <a:gd name="T5" fmla="*/ 26 h 107"/>
                  <a:gd name="T6" fmla="*/ 19 w 135"/>
                  <a:gd name="T7" fmla="*/ 63 h 107"/>
                  <a:gd name="T8" fmla="*/ 4 w 135"/>
                  <a:gd name="T9" fmla="*/ 64 h 107"/>
                  <a:gd name="T10" fmla="*/ 3 w 135"/>
                  <a:gd name="T11" fmla="*/ 50 h 107"/>
                  <a:gd name="T12" fmla="*/ 44 w 135"/>
                  <a:gd name="T13" fmla="*/ 4 h 107"/>
                  <a:gd name="T14" fmla="*/ 52 w 135"/>
                  <a:gd name="T15" fmla="*/ 0 h 107"/>
                  <a:gd name="T16" fmla="*/ 60 w 135"/>
                  <a:gd name="T17" fmla="*/ 4 h 107"/>
                  <a:gd name="T18" fmla="*/ 131 w 135"/>
                  <a:gd name="T19" fmla="*/ 91 h 107"/>
                  <a:gd name="T20" fmla="*/ 130 w 135"/>
                  <a:gd name="T21" fmla="*/ 105 h 107"/>
                  <a:gd name="T22" fmla="*/ 123 w 135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07">
                    <a:moveTo>
                      <a:pt x="123" y="107"/>
                    </a:moveTo>
                    <a:cubicBezTo>
                      <a:pt x="120" y="107"/>
                      <a:pt x="117" y="106"/>
                      <a:pt x="115" y="10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5" y="67"/>
                      <a:pt x="8" y="68"/>
                      <a:pt x="4" y="64"/>
                    </a:cubicBezTo>
                    <a:cubicBezTo>
                      <a:pt x="0" y="60"/>
                      <a:pt x="0" y="54"/>
                      <a:pt x="3" y="5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1"/>
                      <a:pt x="49" y="0"/>
                      <a:pt x="52" y="0"/>
                    </a:cubicBezTo>
                    <a:cubicBezTo>
                      <a:pt x="55" y="0"/>
                      <a:pt x="58" y="2"/>
                      <a:pt x="60" y="4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5" y="95"/>
                      <a:pt x="134" y="101"/>
                      <a:pt x="130" y="105"/>
                    </a:cubicBezTo>
                    <a:cubicBezTo>
                      <a:pt x="128" y="107"/>
                      <a:pt x="125" y="107"/>
                      <a:pt x="12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2696" y="1983"/>
                <a:ext cx="362" cy="361"/>
              </a:xfrm>
              <a:custGeom>
                <a:avLst/>
                <a:gdLst>
                  <a:gd name="T0" fmla="*/ 26 w 362"/>
                  <a:gd name="T1" fmla="*/ 338 h 361"/>
                  <a:gd name="T2" fmla="*/ 26 w 362"/>
                  <a:gd name="T3" fmla="*/ 0 h 361"/>
                  <a:gd name="T4" fmla="*/ 0 w 362"/>
                  <a:gd name="T5" fmla="*/ 0 h 361"/>
                  <a:gd name="T6" fmla="*/ 0 w 362"/>
                  <a:gd name="T7" fmla="*/ 361 h 361"/>
                  <a:gd name="T8" fmla="*/ 362 w 362"/>
                  <a:gd name="T9" fmla="*/ 361 h 361"/>
                  <a:gd name="T10" fmla="*/ 362 w 362"/>
                  <a:gd name="T11" fmla="*/ 338 h 361"/>
                  <a:gd name="T12" fmla="*/ 26 w 362"/>
                  <a:gd name="T13" fmla="*/ 33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361">
                    <a:moveTo>
                      <a:pt x="26" y="338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61"/>
                    </a:lnTo>
                    <a:lnTo>
                      <a:pt x="362" y="361"/>
                    </a:lnTo>
                    <a:lnTo>
                      <a:pt x="362" y="338"/>
                    </a:lnTo>
                    <a:lnTo>
                      <a:pt x="2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69" y="2562002"/>
            <a:ext cx="1627288" cy="1627288"/>
          </a:xfrm>
          <a:prstGeom prst="rect">
            <a:avLst/>
          </a:prstGeom>
        </p:spPr>
      </p:pic>
      <p:pic>
        <p:nvPicPr>
          <p:cNvPr id="102" name="Picture 101" descr="DCC 25459 PPTMasterWide16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3858" r="184" b="67415"/>
          <a:stretch/>
        </p:blipFill>
        <p:spPr>
          <a:xfrm>
            <a:off x="2677677" y="172044"/>
            <a:ext cx="9303710" cy="972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91" y="2557838"/>
            <a:ext cx="1679968" cy="1646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94" y="2446178"/>
            <a:ext cx="1627288" cy="16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51E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4" y="2536869"/>
            <a:ext cx="5844990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42421" y="2536868"/>
            <a:ext cx="5830241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2271" y="118533"/>
            <a:ext cx="9280392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2 column, inse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153563" y="153564"/>
            <a:ext cx="11919099" cy="599622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0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59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: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00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783859" y="117753"/>
            <a:ext cx="9290393" cy="94313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59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: S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00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 b="24742"/>
          <a:stretch/>
        </p:blipFill>
        <p:spPr>
          <a:xfrm>
            <a:off x="2806027" y="118577"/>
            <a:ext cx="9302296" cy="9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: Ga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00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07" y="116634"/>
            <a:ext cx="931735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4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: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00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2288" r="194" b="43309"/>
          <a:stretch/>
        </p:blipFill>
        <p:spPr>
          <a:xfrm>
            <a:off x="2804746" y="116632"/>
            <a:ext cx="9267917" cy="9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: 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009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989819" y="125838"/>
            <a:ext cx="3082842" cy="9266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2351"/>
          <a:stretch/>
        </p:blipFill>
        <p:spPr>
          <a:xfrm>
            <a:off x="2821609" y="116633"/>
            <a:ext cx="3084105" cy="935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5714" y="116632"/>
            <a:ext cx="3082842" cy="9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7828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07" y="116634"/>
            <a:ext cx="931735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7828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2"/>
          <a:srcRect t="19555" b="19555"/>
          <a:stretch>
            <a:fillRect/>
          </a:stretch>
        </p:blipFill>
        <p:spPr>
          <a:xfrm>
            <a:off x="2784118" y="116631"/>
            <a:ext cx="9288545" cy="9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C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2"/>
          <p:cNvGrpSpPr>
            <a:grpSpLocks noChangeAspect="1"/>
          </p:cNvGrpSpPr>
          <p:nvPr userDrawn="1"/>
        </p:nvGrpSpPr>
        <p:grpSpPr bwMode="auto">
          <a:xfrm>
            <a:off x="336707" y="1907051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273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7" name="Rectangle 276"/>
          <p:cNvSpPr/>
          <p:nvPr userDrawn="1"/>
        </p:nvSpPr>
        <p:spPr>
          <a:xfrm>
            <a:off x="137651" y="1210734"/>
            <a:ext cx="11927349" cy="118533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DCC is a leading international sales, marketing and support services group with a clear focus on performance and growth. We operate through three divisions: Energy, Healthcare and Technology. </a:t>
            </a:r>
            <a:r>
              <a:rPr lang="en-GB" sz="1800">
                <a:solidFill>
                  <a:schemeClr val="tx1"/>
                </a:solidFill>
              </a:rPr>
              <a:t>DCC is listed under Support Services on the London Stock Exchange since 1994 and is a constituent of the FTSE 100 Index. 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278" name="Rectangle à coins arrondis 26"/>
          <p:cNvSpPr/>
          <p:nvPr userDrawn="1"/>
        </p:nvSpPr>
        <p:spPr>
          <a:xfrm>
            <a:off x="8291002" y="2904624"/>
            <a:ext cx="3687172" cy="3241685"/>
          </a:xfrm>
          <a:prstGeom prst="roundRect">
            <a:avLst>
              <a:gd name="adj" fmla="val 4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/>
          <a:lstStyle/>
          <a:p>
            <a:pPr marL="128588" indent="-128588" fontAlgn="t">
              <a:spcBef>
                <a:spcPts val="128"/>
              </a:spcBef>
              <a:buFont typeface="Arial" panose="020B0604020202020204" pitchFamily="34" charset="0"/>
              <a:buChar char="•"/>
            </a:pPr>
            <a:endParaRPr lang="en-GB" sz="10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79" name="Rectangle à coins arrondis 35"/>
          <p:cNvSpPr/>
          <p:nvPr userDrawn="1"/>
        </p:nvSpPr>
        <p:spPr>
          <a:xfrm>
            <a:off x="148238" y="2553974"/>
            <a:ext cx="3687772" cy="491175"/>
          </a:xfrm>
          <a:prstGeom prst="roundRect">
            <a:avLst>
              <a:gd name="adj" fmla="val 0"/>
            </a:avLst>
          </a:prstGeom>
          <a:solidFill>
            <a:srgbClr val="002F6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srgbClr val="005EB8"/>
              </a:solidFill>
            </a:endParaRPr>
          </a:p>
        </p:txBody>
      </p:sp>
      <p:sp>
        <p:nvSpPr>
          <p:cNvPr id="280" name="TextBox 279"/>
          <p:cNvSpPr txBox="1"/>
          <p:nvPr userDrawn="1"/>
        </p:nvSpPr>
        <p:spPr>
          <a:xfrm>
            <a:off x="824198" y="3123706"/>
            <a:ext cx="302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£12.3bn </a:t>
            </a:r>
            <a:r>
              <a:rPr lang="en-GB" sz="1200">
                <a:solidFill>
                  <a:srgbClr val="4A4A4A"/>
                </a:solidFill>
              </a:rPr>
              <a:t>revenue, </a:t>
            </a:r>
            <a:r>
              <a:rPr lang="en-GB" sz="1200" b="1">
                <a:solidFill>
                  <a:srgbClr val="4A4A4A"/>
                </a:solidFill>
              </a:rPr>
              <a:t>£345.0m </a:t>
            </a:r>
            <a:r>
              <a:rPr lang="en-GB" sz="1200">
                <a:solidFill>
                  <a:srgbClr val="4A4A4A"/>
                </a:solidFill>
              </a:rPr>
              <a:t>operating profit</a:t>
            </a:r>
          </a:p>
          <a:p>
            <a:r>
              <a:rPr lang="en-GB" sz="1200">
                <a:solidFill>
                  <a:srgbClr val="4A4A4A"/>
                </a:solidFill>
              </a:rPr>
              <a:t>Operating cash flow </a:t>
            </a:r>
            <a:r>
              <a:rPr lang="en-GB" sz="1200" b="1">
                <a:solidFill>
                  <a:srgbClr val="4A4A4A"/>
                </a:solidFill>
              </a:rPr>
              <a:t>£546.9m</a:t>
            </a:r>
          </a:p>
        </p:txBody>
      </p:sp>
      <p:grpSp>
        <p:nvGrpSpPr>
          <p:cNvPr id="281" name="Group 280"/>
          <p:cNvGrpSpPr/>
          <p:nvPr userDrawn="1"/>
        </p:nvGrpSpPr>
        <p:grpSpPr>
          <a:xfrm>
            <a:off x="376124" y="3176710"/>
            <a:ext cx="400071" cy="346030"/>
            <a:chOff x="227348" y="1052736"/>
            <a:chExt cx="469310" cy="504056"/>
          </a:xfrm>
        </p:grpSpPr>
        <p:sp>
          <p:nvSpPr>
            <p:cNvPr id="282" name="Rectangle 281"/>
            <p:cNvSpPr/>
            <p:nvPr/>
          </p:nvSpPr>
          <p:spPr>
            <a:xfrm>
              <a:off x="227348" y="1052736"/>
              <a:ext cx="469310" cy="504056"/>
            </a:xfrm>
            <a:prstGeom prst="rect">
              <a:avLst/>
            </a:prstGeom>
            <a:solidFill>
              <a:srgbClr val="002F6C"/>
            </a:solidFill>
            <a:ln>
              <a:solidFill>
                <a:srgbClr val="0045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3" name="Freeform 14"/>
            <p:cNvSpPr>
              <a:spLocks/>
            </p:cNvSpPr>
            <p:nvPr/>
          </p:nvSpPr>
          <p:spPr bwMode="auto">
            <a:xfrm>
              <a:off x="334230" y="1155495"/>
              <a:ext cx="255546" cy="312652"/>
            </a:xfrm>
            <a:custGeom>
              <a:avLst/>
              <a:gdLst>
                <a:gd name="T0" fmla="*/ 77 w 170"/>
                <a:gd name="T1" fmla="*/ 89 h 208"/>
                <a:gd name="T2" fmla="*/ 118 w 170"/>
                <a:gd name="T3" fmla="*/ 89 h 208"/>
                <a:gd name="T4" fmla="*/ 118 w 170"/>
                <a:gd name="T5" fmla="*/ 121 h 208"/>
                <a:gd name="T6" fmla="*/ 82 w 170"/>
                <a:gd name="T7" fmla="*/ 121 h 208"/>
                <a:gd name="T8" fmla="*/ 78 w 170"/>
                <a:gd name="T9" fmla="*/ 142 h 208"/>
                <a:gd name="T10" fmla="*/ 68 w 170"/>
                <a:gd name="T11" fmla="*/ 157 h 208"/>
                <a:gd name="T12" fmla="*/ 81 w 170"/>
                <a:gd name="T13" fmla="*/ 155 h 208"/>
                <a:gd name="T14" fmla="*/ 99 w 170"/>
                <a:gd name="T15" fmla="*/ 158 h 208"/>
                <a:gd name="T16" fmla="*/ 124 w 170"/>
                <a:gd name="T17" fmla="*/ 162 h 208"/>
                <a:gd name="T18" fmla="*/ 137 w 170"/>
                <a:gd name="T19" fmla="*/ 160 h 208"/>
                <a:gd name="T20" fmla="*/ 151 w 170"/>
                <a:gd name="T21" fmla="*/ 155 h 208"/>
                <a:gd name="T22" fmla="*/ 170 w 170"/>
                <a:gd name="T23" fmla="*/ 196 h 208"/>
                <a:gd name="T24" fmla="*/ 146 w 170"/>
                <a:gd name="T25" fmla="*/ 205 h 208"/>
                <a:gd name="T26" fmla="*/ 124 w 170"/>
                <a:gd name="T27" fmla="*/ 208 h 208"/>
                <a:gd name="T28" fmla="*/ 95 w 170"/>
                <a:gd name="T29" fmla="*/ 203 h 208"/>
                <a:gd name="T30" fmla="*/ 68 w 170"/>
                <a:gd name="T31" fmla="*/ 196 h 208"/>
                <a:gd name="T32" fmla="*/ 57 w 170"/>
                <a:gd name="T33" fmla="*/ 195 h 208"/>
                <a:gd name="T34" fmla="*/ 18 w 170"/>
                <a:gd name="T35" fmla="*/ 208 h 208"/>
                <a:gd name="T36" fmla="*/ 0 w 170"/>
                <a:gd name="T37" fmla="*/ 169 h 208"/>
                <a:gd name="T38" fmla="*/ 29 w 170"/>
                <a:gd name="T39" fmla="*/ 128 h 208"/>
                <a:gd name="T40" fmla="*/ 29 w 170"/>
                <a:gd name="T41" fmla="*/ 121 h 208"/>
                <a:gd name="T42" fmla="*/ 0 w 170"/>
                <a:gd name="T43" fmla="*/ 121 h 208"/>
                <a:gd name="T44" fmla="*/ 0 w 170"/>
                <a:gd name="T45" fmla="*/ 89 h 208"/>
                <a:gd name="T46" fmla="*/ 20 w 170"/>
                <a:gd name="T47" fmla="*/ 89 h 208"/>
                <a:gd name="T48" fmla="*/ 15 w 170"/>
                <a:gd name="T49" fmla="*/ 68 h 208"/>
                <a:gd name="T50" fmla="*/ 14 w 170"/>
                <a:gd name="T51" fmla="*/ 57 h 208"/>
                <a:gd name="T52" fmla="*/ 23 w 170"/>
                <a:gd name="T53" fmla="*/ 26 h 208"/>
                <a:gd name="T54" fmla="*/ 47 w 170"/>
                <a:gd name="T55" fmla="*/ 7 h 208"/>
                <a:gd name="T56" fmla="*/ 87 w 170"/>
                <a:gd name="T57" fmla="*/ 0 h 208"/>
                <a:gd name="T58" fmla="*/ 124 w 170"/>
                <a:gd name="T59" fmla="*/ 6 h 208"/>
                <a:gd name="T60" fmla="*/ 147 w 170"/>
                <a:gd name="T61" fmla="*/ 23 h 208"/>
                <a:gd name="T62" fmla="*/ 160 w 170"/>
                <a:gd name="T63" fmla="*/ 53 h 208"/>
                <a:gd name="T64" fmla="*/ 108 w 170"/>
                <a:gd name="T65" fmla="*/ 61 h 208"/>
                <a:gd name="T66" fmla="*/ 99 w 170"/>
                <a:gd name="T67" fmla="*/ 42 h 208"/>
                <a:gd name="T68" fmla="*/ 87 w 170"/>
                <a:gd name="T69" fmla="*/ 37 h 208"/>
                <a:gd name="T70" fmla="*/ 74 w 170"/>
                <a:gd name="T71" fmla="*/ 42 h 208"/>
                <a:gd name="T72" fmla="*/ 70 w 170"/>
                <a:gd name="T73" fmla="*/ 57 h 208"/>
                <a:gd name="T74" fmla="*/ 71 w 170"/>
                <a:gd name="T75" fmla="*/ 67 h 208"/>
                <a:gd name="T76" fmla="*/ 77 w 170"/>
                <a:gd name="T77" fmla="*/ 8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208">
                  <a:moveTo>
                    <a:pt x="77" y="89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1" y="129"/>
                    <a:pt x="80" y="136"/>
                    <a:pt x="78" y="142"/>
                  </a:cubicBezTo>
                  <a:cubicBezTo>
                    <a:pt x="76" y="147"/>
                    <a:pt x="73" y="152"/>
                    <a:pt x="68" y="157"/>
                  </a:cubicBezTo>
                  <a:cubicBezTo>
                    <a:pt x="73" y="156"/>
                    <a:pt x="78" y="155"/>
                    <a:pt x="81" y="155"/>
                  </a:cubicBezTo>
                  <a:cubicBezTo>
                    <a:pt x="86" y="155"/>
                    <a:pt x="92" y="156"/>
                    <a:pt x="99" y="158"/>
                  </a:cubicBezTo>
                  <a:cubicBezTo>
                    <a:pt x="110" y="160"/>
                    <a:pt x="118" y="162"/>
                    <a:pt x="124" y="162"/>
                  </a:cubicBezTo>
                  <a:cubicBezTo>
                    <a:pt x="129" y="162"/>
                    <a:pt x="133" y="161"/>
                    <a:pt x="137" y="160"/>
                  </a:cubicBezTo>
                  <a:cubicBezTo>
                    <a:pt x="141" y="159"/>
                    <a:pt x="145" y="158"/>
                    <a:pt x="151" y="155"/>
                  </a:cubicBezTo>
                  <a:cubicBezTo>
                    <a:pt x="170" y="196"/>
                    <a:pt x="170" y="196"/>
                    <a:pt x="170" y="196"/>
                  </a:cubicBezTo>
                  <a:cubicBezTo>
                    <a:pt x="161" y="200"/>
                    <a:pt x="153" y="203"/>
                    <a:pt x="146" y="205"/>
                  </a:cubicBezTo>
                  <a:cubicBezTo>
                    <a:pt x="139" y="207"/>
                    <a:pt x="132" y="208"/>
                    <a:pt x="124" y="208"/>
                  </a:cubicBezTo>
                  <a:cubicBezTo>
                    <a:pt x="116" y="208"/>
                    <a:pt x="106" y="206"/>
                    <a:pt x="95" y="203"/>
                  </a:cubicBezTo>
                  <a:cubicBezTo>
                    <a:pt x="80" y="199"/>
                    <a:pt x="71" y="197"/>
                    <a:pt x="68" y="196"/>
                  </a:cubicBezTo>
                  <a:cubicBezTo>
                    <a:pt x="64" y="196"/>
                    <a:pt x="61" y="195"/>
                    <a:pt x="57" y="195"/>
                  </a:cubicBezTo>
                  <a:cubicBezTo>
                    <a:pt x="45" y="195"/>
                    <a:pt x="32" y="199"/>
                    <a:pt x="18" y="20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9" y="155"/>
                    <a:pt x="29" y="141"/>
                    <a:pt x="29" y="128"/>
                  </a:cubicBezTo>
                  <a:cubicBezTo>
                    <a:pt x="29" y="127"/>
                    <a:pt x="29" y="125"/>
                    <a:pt x="29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7" y="77"/>
                    <a:pt x="15" y="70"/>
                    <a:pt x="15" y="68"/>
                  </a:cubicBezTo>
                  <a:cubicBezTo>
                    <a:pt x="14" y="65"/>
                    <a:pt x="14" y="61"/>
                    <a:pt x="14" y="57"/>
                  </a:cubicBezTo>
                  <a:cubicBezTo>
                    <a:pt x="14" y="46"/>
                    <a:pt x="17" y="35"/>
                    <a:pt x="23" y="26"/>
                  </a:cubicBezTo>
                  <a:cubicBezTo>
                    <a:pt x="29" y="17"/>
                    <a:pt x="37" y="11"/>
                    <a:pt x="47" y="7"/>
                  </a:cubicBezTo>
                  <a:cubicBezTo>
                    <a:pt x="57" y="3"/>
                    <a:pt x="70" y="0"/>
                    <a:pt x="87" y="0"/>
                  </a:cubicBezTo>
                  <a:cubicBezTo>
                    <a:pt x="102" y="0"/>
                    <a:pt x="115" y="2"/>
                    <a:pt x="124" y="6"/>
                  </a:cubicBezTo>
                  <a:cubicBezTo>
                    <a:pt x="133" y="9"/>
                    <a:pt x="141" y="15"/>
                    <a:pt x="147" y="23"/>
                  </a:cubicBezTo>
                  <a:cubicBezTo>
                    <a:pt x="154" y="31"/>
                    <a:pt x="158" y="41"/>
                    <a:pt x="160" y="53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5" y="51"/>
                    <a:pt x="102" y="45"/>
                    <a:pt x="99" y="42"/>
                  </a:cubicBezTo>
                  <a:cubicBezTo>
                    <a:pt x="96" y="38"/>
                    <a:pt x="92" y="37"/>
                    <a:pt x="87" y="37"/>
                  </a:cubicBezTo>
                  <a:cubicBezTo>
                    <a:pt x="82" y="37"/>
                    <a:pt x="78" y="39"/>
                    <a:pt x="74" y="42"/>
                  </a:cubicBezTo>
                  <a:cubicBezTo>
                    <a:pt x="71" y="45"/>
                    <a:pt x="70" y="50"/>
                    <a:pt x="70" y="57"/>
                  </a:cubicBezTo>
                  <a:cubicBezTo>
                    <a:pt x="70" y="60"/>
                    <a:pt x="70" y="63"/>
                    <a:pt x="71" y="67"/>
                  </a:cubicBezTo>
                  <a:cubicBezTo>
                    <a:pt x="71" y="70"/>
                    <a:pt x="73" y="77"/>
                    <a:pt x="7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456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  <p:sp>
        <p:nvSpPr>
          <p:cNvPr id="284" name="TextBox 283"/>
          <p:cNvSpPr txBox="1"/>
          <p:nvPr userDrawn="1"/>
        </p:nvSpPr>
        <p:spPr>
          <a:xfrm>
            <a:off x="824198" y="5142957"/>
            <a:ext cx="2570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10,000</a:t>
            </a:r>
            <a:r>
              <a:rPr lang="en-GB" sz="1200" b="1">
                <a:solidFill>
                  <a:srgbClr val="4A4A4A"/>
                </a:solidFill>
              </a:rPr>
              <a:t> </a:t>
            </a:r>
            <a:r>
              <a:rPr lang="en-GB" sz="1200">
                <a:solidFill>
                  <a:srgbClr val="4A4A4A"/>
                </a:solidFill>
              </a:rPr>
              <a:t>employees across </a:t>
            </a:r>
            <a:r>
              <a:rPr lang="en-GB" sz="1200" b="1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200">
                <a:solidFill>
                  <a:srgbClr val="4A4A4A"/>
                </a:solidFill>
              </a:rPr>
              <a:t>countries</a:t>
            </a:r>
          </a:p>
        </p:txBody>
      </p:sp>
      <p:grpSp>
        <p:nvGrpSpPr>
          <p:cNvPr id="285" name="Group 284"/>
          <p:cNvGrpSpPr/>
          <p:nvPr userDrawn="1"/>
        </p:nvGrpSpPr>
        <p:grpSpPr>
          <a:xfrm>
            <a:off x="362639" y="5072453"/>
            <a:ext cx="412851" cy="414868"/>
            <a:chOff x="227348" y="1787218"/>
            <a:chExt cx="469310" cy="504056"/>
          </a:xfrm>
        </p:grpSpPr>
        <p:sp>
          <p:nvSpPr>
            <p:cNvPr id="286" name="Rectangle 285"/>
            <p:cNvSpPr/>
            <p:nvPr/>
          </p:nvSpPr>
          <p:spPr>
            <a:xfrm>
              <a:off x="227348" y="1787218"/>
              <a:ext cx="469310" cy="504056"/>
            </a:xfrm>
            <a:prstGeom prst="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287" name="Group 137"/>
            <p:cNvGrpSpPr>
              <a:grpSpLocks noChangeAspect="1"/>
            </p:cNvGrpSpPr>
            <p:nvPr/>
          </p:nvGrpSpPr>
          <p:grpSpPr bwMode="auto">
            <a:xfrm>
              <a:off x="276670" y="1907348"/>
              <a:ext cx="397638" cy="263796"/>
              <a:chOff x="4854" y="-1376"/>
              <a:chExt cx="716" cy="475"/>
            </a:xfrm>
            <a:solidFill>
              <a:schemeClr val="bg1"/>
            </a:solidFill>
          </p:grpSpPr>
          <p:sp>
            <p:nvSpPr>
              <p:cNvPr id="288" name="Freeform 138"/>
              <p:cNvSpPr>
                <a:spLocks/>
              </p:cNvSpPr>
              <p:nvPr/>
            </p:nvSpPr>
            <p:spPr bwMode="auto">
              <a:xfrm>
                <a:off x="5315" y="-1331"/>
                <a:ext cx="255" cy="378"/>
              </a:xfrm>
              <a:custGeom>
                <a:avLst/>
                <a:gdLst>
                  <a:gd name="T0" fmla="*/ 7 w 108"/>
                  <a:gd name="T1" fmla="*/ 66 h 160"/>
                  <a:gd name="T2" fmla="*/ 5 w 108"/>
                  <a:gd name="T3" fmla="*/ 72 h 160"/>
                  <a:gd name="T4" fmla="*/ 4 w 108"/>
                  <a:gd name="T5" fmla="*/ 76 h 160"/>
                  <a:gd name="T6" fmla="*/ 8 w 108"/>
                  <a:gd name="T7" fmla="*/ 77 h 160"/>
                  <a:gd name="T8" fmla="*/ 23 w 108"/>
                  <a:gd name="T9" fmla="*/ 82 h 160"/>
                  <a:gd name="T10" fmla="*/ 23 w 108"/>
                  <a:gd name="T11" fmla="*/ 89 h 160"/>
                  <a:gd name="T12" fmla="*/ 15 w 108"/>
                  <a:gd name="T13" fmla="*/ 95 h 160"/>
                  <a:gd name="T14" fmla="*/ 13 w 108"/>
                  <a:gd name="T15" fmla="*/ 99 h 160"/>
                  <a:gd name="T16" fmla="*/ 35 w 108"/>
                  <a:gd name="T17" fmla="*/ 122 h 160"/>
                  <a:gd name="T18" fmla="*/ 44 w 108"/>
                  <a:gd name="T19" fmla="*/ 160 h 160"/>
                  <a:gd name="T20" fmla="*/ 108 w 108"/>
                  <a:gd name="T21" fmla="*/ 160 h 160"/>
                  <a:gd name="T22" fmla="*/ 106 w 108"/>
                  <a:gd name="T23" fmla="*/ 121 h 160"/>
                  <a:gd name="T24" fmla="*/ 96 w 108"/>
                  <a:gd name="T25" fmla="*/ 111 h 160"/>
                  <a:gd name="T26" fmla="*/ 80 w 108"/>
                  <a:gd name="T27" fmla="*/ 105 h 160"/>
                  <a:gd name="T28" fmla="*/ 70 w 108"/>
                  <a:gd name="T29" fmla="*/ 100 h 160"/>
                  <a:gd name="T30" fmla="*/ 65 w 108"/>
                  <a:gd name="T31" fmla="*/ 95 h 160"/>
                  <a:gd name="T32" fmla="*/ 58 w 108"/>
                  <a:gd name="T33" fmla="*/ 89 h 160"/>
                  <a:gd name="T34" fmla="*/ 58 w 108"/>
                  <a:gd name="T35" fmla="*/ 82 h 160"/>
                  <a:gd name="T36" fmla="*/ 73 w 108"/>
                  <a:gd name="T37" fmla="*/ 77 h 160"/>
                  <a:gd name="T38" fmla="*/ 77 w 108"/>
                  <a:gd name="T39" fmla="*/ 76 h 160"/>
                  <a:gd name="T40" fmla="*/ 75 w 108"/>
                  <a:gd name="T41" fmla="*/ 72 h 160"/>
                  <a:gd name="T42" fmla="*/ 73 w 108"/>
                  <a:gd name="T43" fmla="*/ 66 h 160"/>
                  <a:gd name="T44" fmla="*/ 81 w 108"/>
                  <a:gd name="T45" fmla="*/ 73 h 160"/>
                  <a:gd name="T46" fmla="*/ 75 w 108"/>
                  <a:gd name="T47" fmla="*/ 58 h 160"/>
                  <a:gd name="T48" fmla="*/ 72 w 108"/>
                  <a:gd name="T49" fmla="*/ 44 h 160"/>
                  <a:gd name="T50" fmla="*/ 67 w 108"/>
                  <a:gd name="T51" fmla="*/ 17 h 160"/>
                  <a:gd name="T52" fmla="*/ 59 w 108"/>
                  <a:gd name="T53" fmla="*/ 6 h 160"/>
                  <a:gd name="T54" fmla="*/ 41 w 108"/>
                  <a:gd name="T55" fmla="*/ 0 h 160"/>
                  <a:gd name="T56" fmla="*/ 40 w 108"/>
                  <a:gd name="T57" fmla="*/ 0 h 160"/>
                  <a:gd name="T58" fmla="*/ 40 w 108"/>
                  <a:gd name="T59" fmla="*/ 0 h 160"/>
                  <a:gd name="T60" fmla="*/ 22 w 108"/>
                  <a:gd name="T61" fmla="*/ 6 h 160"/>
                  <a:gd name="T62" fmla="*/ 14 w 108"/>
                  <a:gd name="T63" fmla="*/ 17 h 160"/>
                  <a:gd name="T64" fmla="*/ 9 w 108"/>
                  <a:gd name="T65" fmla="*/ 44 h 160"/>
                  <a:gd name="T66" fmla="*/ 6 w 108"/>
                  <a:gd name="T67" fmla="*/ 59 h 160"/>
                  <a:gd name="T68" fmla="*/ 0 w 108"/>
                  <a:gd name="T69" fmla="*/ 73 h 160"/>
                  <a:gd name="T70" fmla="*/ 7 w 108"/>
                  <a:gd name="T71" fmla="*/ 6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160">
                    <a:moveTo>
                      <a:pt x="7" y="66"/>
                    </a:moveTo>
                    <a:cubicBezTo>
                      <a:pt x="7" y="66"/>
                      <a:pt x="6" y="72"/>
                      <a:pt x="5" y="72"/>
                    </a:cubicBezTo>
                    <a:cubicBezTo>
                      <a:pt x="5" y="73"/>
                      <a:pt x="3" y="76"/>
                      <a:pt x="4" y="76"/>
                    </a:cubicBezTo>
                    <a:cubicBezTo>
                      <a:pt x="4" y="76"/>
                      <a:pt x="8" y="77"/>
                      <a:pt x="8" y="77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89"/>
                      <a:pt x="16" y="93"/>
                      <a:pt x="15" y="95"/>
                    </a:cubicBezTo>
                    <a:cubicBezTo>
                      <a:pt x="15" y="96"/>
                      <a:pt x="14" y="98"/>
                      <a:pt x="13" y="99"/>
                    </a:cubicBezTo>
                    <a:cubicBezTo>
                      <a:pt x="27" y="105"/>
                      <a:pt x="35" y="113"/>
                      <a:pt x="35" y="122"/>
                    </a:cubicBezTo>
                    <a:cubicBezTo>
                      <a:pt x="35" y="123"/>
                      <a:pt x="44" y="153"/>
                      <a:pt x="44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160"/>
                      <a:pt x="106" y="121"/>
                      <a:pt x="106" y="121"/>
                    </a:cubicBezTo>
                    <a:cubicBezTo>
                      <a:pt x="106" y="121"/>
                      <a:pt x="102" y="112"/>
                      <a:pt x="96" y="111"/>
                    </a:cubicBezTo>
                    <a:cubicBezTo>
                      <a:pt x="91" y="110"/>
                      <a:pt x="83" y="108"/>
                      <a:pt x="80" y="105"/>
                    </a:cubicBezTo>
                    <a:cubicBezTo>
                      <a:pt x="78" y="104"/>
                      <a:pt x="72" y="101"/>
                      <a:pt x="70" y="100"/>
                    </a:cubicBezTo>
                    <a:cubicBezTo>
                      <a:pt x="68" y="100"/>
                      <a:pt x="66" y="96"/>
                      <a:pt x="65" y="95"/>
                    </a:cubicBezTo>
                    <a:cubicBezTo>
                      <a:pt x="65" y="93"/>
                      <a:pt x="59" y="89"/>
                      <a:pt x="58" y="89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7" y="76"/>
                      <a:pt x="77" y="76"/>
                    </a:cubicBezTo>
                    <a:cubicBezTo>
                      <a:pt x="78" y="76"/>
                      <a:pt x="75" y="73"/>
                      <a:pt x="75" y="72"/>
                    </a:cubicBezTo>
                    <a:cubicBezTo>
                      <a:pt x="75" y="71"/>
                      <a:pt x="73" y="66"/>
                      <a:pt x="73" y="66"/>
                    </a:cubicBezTo>
                    <a:cubicBezTo>
                      <a:pt x="73" y="66"/>
                      <a:pt x="79" y="72"/>
                      <a:pt x="81" y="73"/>
                    </a:cubicBezTo>
                    <a:cubicBezTo>
                      <a:pt x="81" y="73"/>
                      <a:pt x="76" y="64"/>
                      <a:pt x="75" y="58"/>
                    </a:cubicBezTo>
                    <a:cubicBezTo>
                      <a:pt x="73" y="53"/>
                      <a:pt x="72" y="45"/>
                      <a:pt x="72" y="44"/>
                    </a:cubicBezTo>
                    <a:cubicBezTo>
                      <a:pt x="72" y="43"/>
                      <a:pt x="69" y="21"/>
                      <a:pt x="67" y="17"/>
                    </a:cubicBezTo>
                    <a:cubicBezTo>
                      <a:pt x="65" y="14"/>
                      <a:pt x="63" y="8"/>
                      <a:pt x="59" y="6"/>
                    </a:cubicBezTo>
                    <a:cubicBezTo>
                      <a:pt x="55" y="4"/>
                      <a:pt x="49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26" y="4"/>
                      <a:pt x="22" y="6"/>
                    </a:cubicBezTo>
                    <a:cubicBezTo>
                      <a:pt x="18" y="8"/>
                      <a:pt x="15" y="14"/>
                      <a:pt x="14" y="17"/>
                    </a:cubicBezTo>
                    <a:cubicBezTo>
                      <a:pt x="12" y="21"/>
                      <a:pt x="9" y="43"/>
                      <a:pt x="9" y="44"/>
                    </a:cubicBezTo>
                    <a:cubicBezTo>
                      <a:pt x="9" y="45"/>
                      <a:pt x="8" y="53"/>
                      <a:pt x="6" y="59"/>
                    </a:cubicBezTo>
                    <a:cubicBezTo>
                      <a:pt x="5" y="64"/>
                      <a:pt x="0" y="73"/>
                      <a:pt x="0" y="73"/>
                    </a:cubicBezTo>
                    <a:cubicBezTo>
                      <a:pt x="2" y="72"/>
                      <a:pt x="7" y="66"/>
                      <a:pt x="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89" name="Freeform 139"/>
              <p:cNvSpPr>
                <a:spLocks/>
              </p:cNvSpPr>
              <p:nvPr/>
            </p:nvSpPr>
            <p:spPr bwMode="auto">
              <a:xfrm>
                <a:off x="4854" y="-1345"/>
                <a:ext cx="258" cy="383"/>
              </a:xfrm>
              <a:custGeom>
                <a:avLst/>
                <a:gdLst>
                  <a:gd name="T0" fmla="*/ 71 w 109"/>
                  <a:gd name="T1" fmla="*/ 134 h 162"/>
                  <a:gd name="T2" fmla="*/ 71 w 109"/>
                  <a:gd name="T3" fmla="*/ 133 h 162"/>
                  <a:gd name="T4" fmla="*/ 71 w 109"/>
                  <a:gd name="T5" fmla="*/ 133 h 162"/>
                  <a:gd name="T6" fmla="*/ 108 w 109"/>
                  <a:gd name="T7" fmla="*/ 102 h 162"/>
                  <a:gd name="T8" fmla="*/ 108 w 109"/>
                  <a:gd name="T9" fmla="*/ 102 h 162"/>
                  <a:gd name="T10" fmla="*/ 95 w 109"/>
                  <a:gd name="T11" fmla="*/ 96 h 162"/>
                  <a:gd name="T12" fmla="*/ 93 w 109"/>
                  <a:gd name="T13" fmla="*/ 83 h 162"/>
                  <a:gd name="T14" fmla="*/ 104 w 109"/>
                  <a:gd name="T15" fmla="*/ 61 h 162"/>
                  <a:gd name="T16" fmla="*/ 108 w 109"/>
                  <a:gd name="T17" fmla="*/ 55 h 162"/>
                  <a:gd name="T18" fmla="*/ 105 w 109"/>
                  <a:gd name="T19" fmla="*/ 43 h 162"/>
                  <a:gd name="T20" fmla="*/ 105 w 109"/>
                  <a:gd name="T21" fmla="*/ 34 h 162"/>
                  <a:gd name="T22" fmla="*/ 96 w 109"/>
                  <a:gd name="T23" fmla="*/ 13 h 162"/>
                  <a:gd name="T24" fmla="*/ 87 w 109"/>
                  <a:gd name="T25" fmla="*/ 7 h 162"/>
                  <a:gd name="T26" fmla="*/ 80 w 109"/>
                  <a:gd name="T27" fmla="*/ 5 h 162"/>
                  <a:gd name="T28" fmla="*/ 80 w 109"/>
                  <a:gd name="T29" fmla="*/ 7 h 162"/>
                  <a:gd name="T30" fmla="*/ 80 w 109"/>
                  <a:gd name="T31" fmla="*/ 7 h 162"/>
                  <a:gd name="T32" fmla="*/ 79 w 109"/>
                  <a:gd name="T33" fmla="*/ 2 h 162"/>
                  <a:gd name="T34" fmla="*/ 79 w 109"/>
                  <a:gd name="T35" fmla="*/ 0 h 162"/>
                  <a:gd name="T36" fmla="*/ 70 w 109"/>
                  <a:gd name="T37" fmla="*/ 9 h 162"/>
                  <a:gd name="T38" fmla="*/ 71 w 109"/>
                  <a:gd name="T39" fmla="*/ 4 h 162"/>
                  <a:gd name="T40" fmla="*/ 58 w 109"/>
                  <a:gd name="T41" fmla="*/ 13 h 162"/>
                  <a:gd name="T42" fmla="*/ 49 w 109"/>
                  <a:gd name="T43" fmla="*/ 36 h 162"/>
                  <a:gd name="T44" fmla="*/ 50 w 109"/>
                  <a:gd name="T45" fmla="*/ 43 h 162"/>
                  <a:gd name="T46" fmla="*/ 48 w 109"/>
                  <a:gd name="T47" fmla="*/ 55 h 162"/>
                  <a:gd name="T48" fmla="*/ 53 w 109"/>
                  <a:gd name="T49" fmla="*/ 63 h 162"/>
                  <a:gd name="T50" fmla="*/ 61 w 109"/>
                  <a:gd name="T51" fmla="*/ 83 h 162"/>
                  <a:gd name="T52" fmla="*/ 59 w 109"/>
                  <a:gd name="T53" fmla="*/ 96 h 162"/>
                  <a:gd name="T54" fmla="*/ 42 w 109"/>
                  <a:gd name="T55" fmla="*/ 104 h 162"/>
                  <a:gd name="T56" fmla="*/ 19 w 109"/>
                  <a:gd name="T57" fmla="*/ 112 h 162"/>
                  <a:gd name="T58" fmla="*/ 4 w 109"/>
                  <a:gd name="T59" fmla="*/ 162 h 162"/>
                  <a:gd name="T60" fmla="*/ 64 w 109"/>
                  <a:gd name="T61" fmla="*/ 162 h 162"/>
                  <a:gd name="T62" fmla="*/ 71 w 109"/>
                  <a:gd name="T63" fmla="*/ 13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" h="162">
                    <a:moveTo>
                      <a:pt x="71" y="134"/>
                    </a:move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5" y="115"/>
                      <a:pt x="96" y="107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1" y="98"/>
                      <a:pt x="97" y="96"/>
                      <a:pt x="95" y="96"/>
                    </a:cubicBezTo>
                    <a:cubicBezTo>
                      <a:pt x="95" y="94"/>
                      <a:pt x="93" y="83"/>
                      <a:pt x="93" y="83"/>
                    </a:cubicBezTo>
                    <a:cubicBezTo>
                      <a:pt x="93" y="83"/>
                      <a:pt x="102" y="76"/>
                      <a:pt x="104" y="61"/>
                    </a:cubicBezTo>
                    <a:cubicBezTo>
                      <a:pt x="104" y="61"/>
                      <a:pt x="108" y="64"/>
                      <a:pt x="108" y="55"/>
                    </a:cubicBezTo>
                    <a:cubicBezTo>
                      <a:pt x="108" y="48"/>
                      <a:pt x="109" y="45"/>
                      <a:pt x="105" y="43"/>
                    </a:cubicBezTo>
                    <a:cubicBezTo>
                      <a:pt x="105" y="43"/>
                      <a:pt x="105" y="39"/>
                      <a:pt x="105" y="34"/>
                    </a:cubicBezTo>
                    <a:cubicBezTo>
                      <a:pt x="105" y="28"/>
                      <a:pt x="107" y="20"/>
                      <a:pt x="96" y="13"/>
                    </a:cubicBezTo>
                    <a:cubicBezTo>
                      <a:pt x="94" y="12"/>
                      <a:pt x="87" y="7"/>
                      <a:pt x="87" y="7"/>
                    </a:cubicBezTo>
                    <a:cubicBezTo>
                      <a:pt x="84" y="6"/>
                      <a:pt x="80" y="5"/>
                      <a:pt x="80" y="5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9" y="6"/>
                      <a:pt x="79" y="3"/>
                      <a:pt x="79" y="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4" y="4"/>
                      <a:pt x="70" y="9"/>
                      <a:pt x="70" y="9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0" y="5"/>
                      <a:pt x="58" y="13"/>
                    </a:cubicBezTo>
                    <a:cubicBezTo>
                      <a:pt x="47" y="20"/>
                      <a:pt x="49" y="30"/>
                      <a:pt x="49" y="36"/>
                    </a:cubicBezTo>
                    <a:cubicBezTo>
                      <a:pt x="49" y="40"/>
                      <a:pt x="50" y="43"/>
                      <a:pt x="50" y="43"/>
                    </a:cubicBezTo>
                    <a:cubicBezTo>
                      <a:pt x="45" y="45"/>
                      <a:pt x="48" y="48"/>
                      <a:pt x="48" y="55"/>
                    </a:cubicBezTo>
                    <a:cubicBezTo>
                      <a:pt x="48" y="64"/>
                      <a:pt x="53" y="63"/>
                      <a:pt x="53" y="63"/>
                    </a:cubicBezTo>
                    <a:cubicBezTo>
                      <a:pt x="55" y="75"/>
                      <a:pt x="61" y="83"/>
                      <a:pt x="61" y="83"/>
                    </a:cubicBezTo>
                    <a:cubicBezTo>
                      <a:pt x="61" y="83"/>
                      <a:pt x="59" y="94"/>
                      <a:pt x="59" y="96"/>
                    </a:cubicBezTo>
                    <a:cubicBezTo>
                      <a:pt x="57" y="96"/>
                      <a:pt x="52" y="99"/>
                      <a:pt x="42" y="104"/>
                    </a:cubicBezTo>
                    <a:cubicBezTo>
                      <a:pt x="27" y="110"/>
                      <a:pt x="31" y="106"/>
                      <a:pt x="19" y="112"/>
                    </a:cubicBezTo>
                    <a:cubicBezTo>
                      <a:pt x="0" y="122"/>
                      <a:pt x="4" y="162"/>
                      <a:pt x="4" y="162"/>
                    </a:cubicBezTo>
                    <a:cubicBezTo>
                      <a:pt x="64" y="162"/>
                      <a:pt x="64" y="162"/>
                      <a:pt x="64" y="162"/>
                    </a:cubicBezTo>
                    <a:lnTo>
                      <a:pt x="7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90" name="Freeform 140"/>
              <p:cNvSpPr>
                <a:spLocks/>
              </p:cNvSpPr>
              <p:nvPr/>
            </p:nvSpPr>
            <p:spPr bwMode="auto">
              <a:xfrm>
                <a:off x="5013" y="-1376"/>
                <a:ext cx="399" cy="475"/>
              </a:xfrm>
              <a:custGeom>
                <a:avLst/>
                <a:gdLst>
                  <a:gd name="T0" fmla="*/ 169 w 169"/>
                  <a:gd name="T1" fmla="*/ 201 h 201"/>
                  <a:gd name="T2" fmla="*/ 156 w 169"/>
                  <a:gd name="T3" fmla="*/ 141 h 201"/>
                  <a:gd name="T4" fmla="*/ 128 w 169"/>
                  <a:gd name="T5" fmla="*/ 122 h 201"/>
                  <a:gd name="T6" fmla="*/ 111 w 169"/>
                  <a:gd name="T7" fmla="*/ 114 h 201"/>
                  <a:gd name="T8" fmla="*/ 110 w 169"/>
                  <a:gd name="T9" fmla="*/ 107 h 201"/>
                  <a:gd name="T10" fmla="*/ 104 w 169"/>
                  <a:gd name="T11" fmla="*/ 106 h 201"/>
                  <a:gd name="T12" fmla="*/ 103 w 169"/>
                  <a:gd name="T13" fmla="*/ 98 h 201"/>
                  <a:gd name="T14" fmla="*/ 110 w 169"/>
                  <a:gd name="T15" fmla="*/ 82 h 201"/>
                  <a:gd name="T16" fmla="*/ 117 w 169"/>
                  <a:gd name="T17" fmla="*/ 73 h 201"/>
                  <a:gd name="T18" fmla="*/ 114 w 169"/>
                  <a:gd name="T19" fmla="*/ 59 h 201"/>
                  <a:gd name="T20" fmla="*/ 114 w 169"/>
                  <a:gd name="T21" fmla="*/ 31 h 201"/>
                  <a:gd name="T22" fmla="*/ 64 w 169"/>
                  <a:gd name="T23" fmla="*/ 18 h 201"/>
                  <a:gd name="T24" fmla="*/ 52 w 169"/>
                  <a:gd name="T25" fmla="*/ 51 h 201"/>
                  <a:gd name="T26" fmla="*/ 55 w 169"/>
                  <a:gd name="T27" fmla="*/ 60 h 201"/>
                  <a:gd name="T28" fmla="*/ 54 w 169"/>
                  <a:gd name="T29" fmla="*/ 75 h 201"/>
                  <a:gd name="T30" fmla="*/ 59 w 169"/>
                  <a:gd name="T31" fmla="*/ 82 h 201"/>
                  <a:gd name="T32" fmla="*/ 67 w 169"/>
                  <a:gd name="T33" fmla="*/ 98 h 201"/>
                  <a:gd name="T34" fmla="*/ 67 w 169"/>
                  <a:gd name="T35" fmla="*/ 106 h 201"/>
                  <a:gd name="T36" fmla="*/ 61 w 169"/>
                  <a:gd name="T37" fmla="*/ 107 h 201"/>
                  <a:gd name="T38" fmla="*/ 60 w 169"/>
                  <a:gd name="T39" fmla="*/ 113 h 201"/>
                  <a:gd name="T40" fmla="*/ 44 w 169"/>
                  <a:gd name="T41" fmla="*/ 121 h 201"/>
                  <a:gd name="T42" fmla="*/ 11 w 169"/>
                  <a:gd name="T43" fmla="*/ 147 h 201"/>
                  <a:gd name="T44" fmla="*/ 0 w 169"/>
                  <a:gd name="T45" fmla="*/ 201 h 201"/>
                  <a:gd name="T46" fmla="*/ 169 w 169"/>
                  <a:gd name="T4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201">
                    <a:moveTo>
                      <a:pt x="169" y="201"/>
                    </a:moveTo>
                    <a:cubicBezTo>
                      <a:pt x="169" y="190"/>
                      <a:pt x="156" y="141"/>
                      <a:pt x="156" y="141"/>
                    </a:cubicBezTo>
                    <a:cubicBezTo>
                      <a:pt x="156" y="134"/>
                      <a:pt x="146" y="126"/>
                      <a:pt x="128" y="122"/>
                    </a:cubicBezTo>
                    <a:cubicBezTo>
                      <a:pt x="119" y="119"/>
                      <a:pt x="111" y="114"/>
                      <a:pt x="111" y="114"/>
                    </a:cubicBezTo>
                    <a:cubicBezTo>
                      <a:pt x="109" y="113"/>
                      <a:pt x="110" y="107"/>
                      <a:pt x="110" y="107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5"/>
                      <a:pt x="103" y="98"/>
                      <a:pt x="103" y="98"/>
                    </a:cubicBezTo>
                    <a:cubicBezTo>
                      <a:pt x="110" y="96"/>
                      <a:pt x="110" y="82"/>
                      <a:pt x="110" y="82"/>
                    </a:cubicBezTo>
                    <a:cubicBezTo>
                      <a:pt x="114" y="84"/>
                      <a:pt x="117" y="73"/>
                      <a:pt x="117" y="73"/>
                    </a:cubicBezTo>
                    <a:cubicBezTo>
                      <a:pt x="122" y="58"/>
                      <a:pt x="114" y="59"/>
                      <a:pt x="114" y="59"/>
                    </a:cubicBezTo>
                    <a:cubicBezTo>
                      <a:pt x="117" y="48"/>
                      <a:pt x="114" y="31"/>
                      <a:pt x="114" y="31"/>
                    </a:cubicBezTo>
                    <a:cubicBezTo>
                      <a:pt x="111" y="0"/>
                      <a:pt x="58" y="8"/>
                      <a:pt x="64" y="18"/>
                    </a:cubicBezTo>
                    <a:cubicBezTo>
                      <a:pt x="48" y="16"/>
                      <a:pt x="52" y="51"/>
                      <a:pt x="52" y="5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49" y="64"/>
                      <a:pt x="53" y="69"/>
                      <a:pt x="54" y="75"/>
                    </a:cubicBezTo>
                    <a:cubicBezTo>
                      <a:pt x="54" y="84"/>
                      <a:pt x="59" y="82"/>
                      <a:pt x="59" y="82"/>
                    </a:cubicBezTo>
                    <a:cubicBezTo>
                      <a:pt x="60" y="97"/>
                      <a:pt x="67" y="98"/>
                      <a:pt x="67" y="98"/>
                    </a:cubicBezTo>
                    <a:cubicBezTo>
                      <a:pt x="68" y="107"/>
                      <a:pt x="67" y="106"/>
                      <a:pt x="67" y="106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9"/>
                      <a:pt x="60" y="113"/>
                      <a:pt x="60" y="113"/>
                    </a:cubicBezTo>
                    <a:cubicBezTo>
                      <a:pt x="53" y="116"/>
                      <a:pt x="51" y="118"/>
                      <a:pt x="44" y="121"/>
                    </a:cubicBezTo>
                    <a:cubicBezTo>
                      <a:pt x="29" y="128"/>
                      <a:pt x="14" y="136"/>
                      <a:pt x="11" y="147"/>
                    </a:cubicBezTo>
                    <a:cubicBezTo>
                      <a:pt x="8" y="158"/>
                      <a:pt x="0" y="201"/>
                      <a:pt x="0" y="201"/>
                    </a:cubicBezTo>
                    <a:cubicBezTo>
                      <a:pt x="169" y="201"/>
                      <a:pt x="169" y="201"/>
                      <a:pt x="169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sp>
        <p:nvSpPr>
          <p:cNvPr id="291" name="TextBox 290"/>
          <p:cNvSpPr txBox="1"/>
          <p:nvPr userDrawn="1"/>
        </p:nvSpPr>
        <p:spPr>
          <a:xfrm>
            <a:off x="824198" y="5561630"/>
            <a:ext cx="31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4A4A4A"/>
                </a:solidFill>
              </a:rPr>
              <a:t>Three separate divisions</a:t>
            </a:r>
            <a:r>
              <a:rPr lang="en-GB" sz="1200" b="1">
                <a:solidFill>
                  <a:srgbClr val="4A4A4A"/>
                </a:solidFill>
              </a:rPr>
              <a:t>: Energy, Technology </a:t>
            </a:r>
          </a:p>
          <a:p>
            <a:r>
              <a:rPr lang="en-GB" sz="1200" b="1">
                <a:solidFill>
                  <a:srgbClr val="4A4A4A"/>
                </a:solidFill>
              </a:rPr>
              <a:t>and Healthcare</a:t>
            </a:r>
          </a:p>
        </p:txBody>
      </p:sp>
      <p:grpSp>
        <p:nvGrpSpPr>
          <p:cNvPr id="292" name="Group 291"/>
          <p:cNvGrpSpPr/>
          <p:nvPr userDrawn="1"/>
        </p:nvGrpSpPr>
        <p:grpSpPr>
          <a:xfrm>
            <a:off x="365396" y="5596298"/>
            <a:ext cx="434672" cy="419248"/>
            <a:chOff x="2986352" y="4929622"/>
            <a:chExt cx="454932" cy="441587"/>
          </a:xfrm>
        </p:grpSpPr>
        <p:sp>
          <p:nvSpPr>
            <p:cNvPr id="293" name="Rectangle 292"/>
            <p:cNvSpPr/>
            <p:nvPr/>
          </p:nvSpPr>
          <p:spPr>
            <a:xfrm>
              <a:off x="2986352" y="4929622"/>
              <a:ext cx="454932" cy="441587"/>
            </a:xfrm>
            <a:prstGeom prst="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4" name="Group 22"/>
            <p:cNvGrpSpPr>
              <a:grpSpLocks noChangeAspect="1"/>
            </p:cNvGrpSpPr>
            <p:nvPr/>
          </p:nvGrpSpPr>
          <p:grpSpPr bwMode="auto">
            <a:xfrm>
              <a:off x="3070311" y="4991225"/>
              <a:ext cx="294179" cy="294179"/>
              <a:chOff x="4695" y="1050"/>
              <a:chExt cx="917" cy="917"/>
            </a:xfrm>
            <a:solidFill>
              <a:schemeClr val="bg1"/>
            </a:solidFill>
          </p:grpSpPr>
          <p:sp>
            <p:nvSpPr>
              <p:cNvPr id="295" name="Freeform 23"/>
              <p:cNvSpPr>
                <a:spLocks noEditPoints="1"/>
              </p:cNvSpPr>
              <p:nvPr/>
            </p:nvSpPr>
            <p:spPr bwMode="auto">
              <a:xfrm>
                <a:off x="4695" y="1053"/>
                <a:ext cx="379" cy="557"/>
              </a:xfrm>
              <a:custGeom>
                <a:avLst/>
                <a:gdLst>
                  <a:gd name="T0" fmla="*/ 82 w 124"/>
                  <a:gd name="T1" fmla="*/ 182 h 182"/>
                  <a:gd name="T2" fmla="*/ 80 w 124"/>
                  <a:gd name="T3" fmla="*/ 149 h 182"/>
                  <a:gd name="T4" fmla="*/ 124 w 124"/>
                  <a:gd name="T5" fmla="*/ 0 h 182"/>
                  <a:gd name="T6" fmla="*/ 0 w 124"/>
                  <a:gd name="T7" fmla="*/ 133 h 182"/>
                  <a:gd name="T8" fmla="*/ 82 w 124"/>
                  <a:gd name="T9" fmla="*/ 182 h 182"/>
                  <a:gd name="T10" fmla="*/ 82 w 124"/>
                  <a:gd name="T11" fmla="*/ 182 h 182"/>
                  <a:gd name="T12" fmla="*/ 82 w 124"/>
                  <a:gd name="T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82">
                    <a:moveTo>
                      <a:pt x="82" y="182"/>
                    </a:moveTo>
                    <a:cubicBezTo>
                      <a:pt x="81" y="171"/>
                      <a:pt x="80" y="160"/>
                      <a:pt x="80" y="149"/>
                    </a:cubicBezTo>
                    <a:cubicBezTo>
                      <a:pt x="80" y="89"/>
                      <a:pt x="97" y="36"/>
                      <a:pt x="124" y="0"/>
                    </a:cubicBezTo>
                    <a:cubicBezTo>
                      <a:pt x="58" y="12"/>
                      <a:pt x="7" y="66"/>
                      <a:pt x="0" y="133"/>
                    </a:cubicBezTo>
                    <a:cubicBezTo>
                      <a:pt x="17" y="154"/>
                      <a:pt x="46" y="172"/>
                      <a:pt x="82" y="182"/>
                    </a:cubicBezTo>
                    <a:close/>
                    <a:moveTo>
                      <a:pt x="82" y="182"/>
                    </a:moveTo>
                    <a:cubicBezTo>
                      <a:pt x="82" y="182"/>
                      <a:pt x="82" y="182"/>
                      <a:pt x="82" y="1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24"/>
              <p:cNvSpPr>
                <a:spLocks noEditPoints="1"/>
              </p:cNvSpPr>
              <p:nvPr/>
            </p:nvSpPr>
            <p:spPr bwMode="auto">
              <a:xfrm>
                <a:off x="5025" y="1050"/>
                <a:ext cx="587" cy="587"/>
              </a:xfrm>
              <a:custGeom>
                <a:avLst/>
                <a:gdLst>
                  <a:gd name="T0" fmla="*/ 0 w 192"/>
                  <a:gd name="T1" fmla="*/ 150 h 192"/>
                  <a:gd name="T2" fmla="*/ 3 w 192"/>
                  <a:gd name="T3" fmla="*/ 189 h 192"/>
                  <a:gd name="T4" fmla="*/ 42 w 192"/>
                  <a:gd name="T5" fmla="*/ 192 h 192"/>
                  <a:gd name="T6" fmla="*/ 192 w 192"/>
                  <a:gd name="T7" fmla="*/ 134 h 192"/>
                  <a:gd name="T8" fmla="*/ 58 w 192"/>
                  <a:gd name="T9" fmla="*/ 0 h 192"/>
                  <a:gd name="T10" fmla="*/ 0 w 192"/>
                  <a:gd name="T11" fmla="*/ 150 h 192"/>
                  <a:gd name="T12" fmla="*/ 0 w 192"/>
                  <a:gd name="T13" fmla="*/ 150 h 192"/>
                  <a:gd name="T14" fmla="*/ 0 w 192"/>
                  <a:gd name="T15" fmla="*/ 1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92">
                    <a:moveTo>
                      <a:pt x="0" y="150"/>
                    </a:moveTo>
                    <a:cubicBezTo>
                      <a:pt x="0" y="163"/>
                      <a:pt x="1" y="176"/>
                      <a:pt x="3" y="189"/>
                    </a:cubicBezTo>
                    <a:cubicBezTo>
                      <a:pt x="16" y="191"/>
                      <a:pt x="29" y="192"/>
                      <a:pt x="42" y="192"/>
                    </a:cubicBezTo>
                    <a:cubicBezTo>
                      <a:pt x="107" y="192"/>
                      <a:pt x="166" y="168"/>
                      <a:pt x="192" y="134"/>
                    </a:cubicBezTo>
                    <a:cubicBezTo>
                      <a:pt x="185" y="64"/>
                      <a:pt x="128" y="7"/>
                      <a:pt x="58" y="0"/>
                    </a:cubicBezTo>
                    <a:cubicBezTo>
                      <a:pt x="24" y="27"/>
                      <a:pt x="0" y="85"/>
                      <a:pt x="0" y="150"/>
                    </a:cubicBezTo>
                    <a:close/>
                    <a:moveTo>
                      <a:pt x="0" y="150"/>
                    </a:move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25"/>
              <p:cNvSpPr>
                <a:spLocks noEditPoints="1"/>
              </p:cNvSpPr>
              <p:nvPr/>
            </p:nvSpPr>
            <p:spPr bwMode="auto">
              <a:xfrm>
                <a:off x="4698" y="1588"/>
                <a:ext cx="376" cy="376"/>
              </a:xfrm>
              <a:custGeom>
                <a:avLst/>
                <a:gdLst>
                  <a:gd name="T0" fmla="*/ 86 w 123"/>
                  <a:gd name="T1" fmla="*/ 37 h 123"/>
                  <a:gd name="T2" fmla="*/ 0 w 123"/>
                  <a:gd name="T3" fmla="*/ 0 h 123"/>
                  <a:gd name="T4" fmla="*/ 123 w 123"/>
                  <a:gd name="T5" fmla="*/ 123 h 123"/>
                  <a:gd name="T6" fmla="*/ 86 w 123"/>
                  <a:gd name="T7" fmla="*/ 37 h 123"/>
                  <a:gd name="T8" fmla="*/ 86 w 123"/>
                  <a:gd name="T9" fmla="*/ 37 h 123"/>
                  <a:gd name="T10" fmla="*/ 86 w 123"/>
                  <a:gd name="T11" fmla="*/ 3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23">
                    <a:moveTo>
                      <a:pt x="86" y="37"/>
                    </a:moveTo>
                    <a:cubicBezTo>
                      <a:pt x="52" y="30"/>
                      <a:pt x="23" y="17"/>
                      <a:pt x="0" y="0"/>
                    </a:cubicBezTo>
                    <a:cubicBezTo>
                      <a:pt x="11" y="62"/>
                      <a:pt x="61" y="112"/>
                      <a:pt x="123" y="123"/>
                    </a:cubicBezTo>
                    <a:cubicBezTo>
                      <a:pt x="106" y="100"/>
                      <a:pt x="93" y="71"/>
                      <a:pt x="86" y="37"/>
                    </a:cubicBezTo>
                    <a:close/>
                    <a:moveTo>
                      <a:pt x="86" y="37"/>
                    </a:moveTo>
                    <a:cubicBezTo>
                      <a:pt x="86" y="37"/>
                      <a:pt x="86" y="37"/>
                      <a:pt x="86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26"/>
              <p:cNvSpPr>
                <a:spLocks noEditPoints="1"/>
              </p:cNvSpPr>
              <p:nvPr/>
            </p:nvSpPr>
            <p:spPr bwMode="auto">
              <a:xfrm>
                <a:off x="5053" y="1588"/>
                <a:ext cx="556" cy="379"/>
              </a:xfrm>
              <a:custGeom>
                <a:avLst/>
                <a:gdLst>
                  <a:gd name="T0" fmla="*/ 33 w 182"/>
                  <a:gd name="T1" fmla="*/ 44 h 124"/>
                  <a:gd name="T2" fmla="*/ 0 w 182"/>
                  <a:gd name="T3" fmla="*/ 42 h 124"/>
                  <a:gd name="T4" fmla="*/ 49 w 182"/>
                  <a:gd name="T5" fmla="*/ 124 h 124"/>
                  <a:gd name="T6" fmla="*/ 182 w 182"/>
                  <a:gd name="T7" fmla="*/ 0 h 124"/>
                  <a:gd name="T8" fmla="*/ 33 w 182"/>
                  <a:gd name="T9" fmla="*/ 44 h 124"/>
                  <a:gd name="T10" fmla="*/ 33 w 182"/>
                  <a:gd name="T11" fmla="*/ 44 h 124"/>
                  <a:gd name="T12" fmla="*/ 33 w 182"/>
                  <a:gd name="T13" fmla="*/ 4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24">
                    <a:moveTo>
                      <a:pt x="33" y="44"/>
                    </a:moveTo>
                    <a:cubicBezTo>
                      <a:pt x="22" y="44"/>
                      <a:pt x="11" y="43"/>
                      <a:pt x="0" y="42"/>
                    </a:cubicBezTo>
                    <a:cubicBezTo>
                      <a:pt x="10" y="78"/>
                      <a:pt x="28" y="107"/>
                      <a:pt x="49" y="124"/>
                    </a:cubicBezTo>
                    <a:cubicBezTo>
                      <a:pt x="116" y="117"/>
                      <a:pt x="170" y="66"/>
                      <a:pt x="182" y="0"/>
                    </a:cubicBezTo>
                    <a:cubicBezTo>
                      <a:pt x="146" y="27"/>
                      <a:pt x="93" y="44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99" name="Group 298"/>
          <p:cNvGrpSpPr/>
          <p:nvPr userDrawn="1"/>
        </p:nvGrpSpPr>
        <p:grpSpPr>
          <a:xfrm>
            <a:off x="360322" y="4142869"/>
            <a:ext cx="428653" cy="411350"/>
            <a:chOff x="227348" y="3176972"/>
            <a:chExt cx="504056" cy="504056"/>
          </a:xfrm>
        </p:grpSpPr>
        <p:sp>
          <p:nvSpPr>
            <p:cNvPr id="300" name="Rectangle 299"/>
            <p:cNvSpPr/>
            <p:nvPr/>
          </p:nvSpPr>
          <p:spPr>
            <a:xfrm>
              <a:off x="227348" y="3176972"/>
              <a:ext cx="504056" cy="504056"/>
            </a:xfrm>
            <a:prstGeom prst="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1" name="Group 48"/>
            <p:cNvGrpSpPr>
              <a:grpSpLocks noChangeAspect="1"/>
            </p:cNvGrpSpPr>
            <p:nvPr/>
          </p:nvGrpSpPr>
          <p:grpSpPr bwMode="auto">
            <a:xfrm>
              <a:off x="289099" y="3247112"/>
              <a:ext cx="355817" cy="352901"/>
              <a:chOff x="2696" y="1981"/>
              <a:chExt cx="366" cy="363"/>
            </a:xfrm>
            <a:solidFill>
              <a:schemeClr val="bg1"/>
            </a:solidFill>
          </p:grpSpPr>
          <p:sp>
            <p:nvSpPr>
              <p:cNvPr id="302" name="Freeform 49"/>
              <p:cNvSpPr>
                <a:spLocks/>
              </p:cNvSpPr>
              <p:nvPr/>
            </p:nvSpPr>
            <p:spPr bwMode="auto">
              <a:xfrm>
                <a:off x="2741" y="1981"/>
                <a:ext cx="321" cy="316"/>
              </a:xfrm>
              <a:custGeom>
                <a:avLst/>
                <a:gdLst>
                  <a:gd name="T0" fmla="*/ 12 w 136"/>
                  <a:gd name="T1" fmla="*/ 134 h 134"/>
                  <a:gd name="T2" fmla="*/ 6 w 136"/>
                  <a:gd name="T3" fmla="*/ 132 h 134"/>
                  <a:gd name="T4" fmla="*/ 4 w 136"/>
                  <a:gd name="T5" fmla="*/ 117 h 134"/>
                  <a:gd name="T6" fmla="*/ 45 w 136"/>
                  <a:gd name="T7" fmla="*/ 66 h 134"/>
                  <a:gd name="T8" fmla="*/ 53 w 136"/>
                  <a:gd name="T9" fmla="*/ 62 h 134"/>
                  <a:gd name="T10" fmla="*/ 61 w 136"/>
                  <a:gd name="T11" fmla="*/ 66 h 134"/>
                  <a:gd name="T12" fmla="*/ 80 w 136"/>
                  <a:gd name="T13" fmla="*/ 89 h 134"/>
                  <a:gd name="T14" fmla="*/ 115 w 136"/>
                  <a:gd name="T15" fmla="*/ 7 h 134"/>
                  <a:gd name="T16" fmla="*/ 128 w 136"/>
                  <a:gd name="T17" fmla="*/ 2 h 134"/>
                  <a:gd name="T18" fmla="*/ 134 w 136"/>
                  <a:gd name="T19" fmla="*/ 15 h 134"/>
                  <a:gd name="T20" fmla="*/ 93 w 136"/>
                  <a:gd name="T21" fmla="*/ 112 h 134"/>
                  <a:gd name="T22" fmla="*/ 85 w 136"/>
                  <a:gd name="T23" fmla="*/ 118 h 134"/>
                  <a:gd name="T24" fmla="*/ 76 w 136"/>
                  <a:gd name="T25" fmla="*/ 115 h 134"/>
                  <a:gd name="T26" fmla="*/ 53 w 136"/>
                  <a:gd name="T27" fmla="*/ 89 h 134"/>
                  <a:gd name="T28" fmla="*/ 20 w 136"/>
                  <a:gd name="T29" fmla="*/ 130 h 134"/>
                  <a:gd name="T30" fmla="*/ 12 w 136"/>
                  <a:gd name="T3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34">
                    <a:moveTo>
                      <a:pt x="12" y="134"/>
                    </a:moveTo>
                    <a:cubicBezTo>
                      <a:pt x="10" y="134"/>
                      <a:pt x="7" y="133"/>
                      <a:pt x="6" y="132"/>
                    </a:cubicBezTo>
                    <a:cubicBezTo>
                      <a:pt x="1" y="128"/>
                      <a:pt x="0" y="122"/>
                      <a:pt x="4" y="11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7" y="64"/>
                      <a:pt x="50" y="62"/>
                      <a:pt x="53" y="62"/>
                    </a:cubicBezTo>
                    <a:cubicBezTo>
                      <a:pt x="56" y="63"/>
                      <a:pt x="59" y="64"/>
                      <a:pt x="61" y="66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7" y="2"/>
                      <a:pt x="123" y="0"/>
                      <a:pt x="128" y="2"/>
                    </a:cubicBezTo>
                    <a:cubicBezTo>
                      <a:pt x="133" y="4"/>
                      <a:pt x="136" y="10"/>
                      <a:pt x="134" y="1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1" y="116"/>
                      <a:pt x="88" y="118"/>
                      <a:pt x="85" y="118"/>
                    </a:cubicBezTo>
                    <a:cubicBezTo>
                      <a:pt x="81" y="119"/>
                      <a:pt x="78" y="118"/>
                      <a:pt x="76" y="115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18" y="133"/>
                      <a:pt x="15" y="134"/>
                      <a:pt x="1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50"/>
              <p:cNvSpPr>
                <a:spLocks/>
              </p:cNvSpPr>
              <p:nvPr/>
            </p:nvSpPr>
            <p:spPr bwMode="auto">
              <a:xfrm>
                <a:off x="2744" y="1983"/>
                <a:ext cx="318" cy="253"/>
              </a:xfrm>
              <a:custGeom>
                <a:avLst/>
                <a:gdLst>
                  <a:gd name="T0" fmla="*/ 123 w 135"/>
                  <a:gd name="T1" fmla="*/ 107 h 107"/>
                  <a:gd name="T2" fmla="*/ 115 w 135"/>
                  <a:gd name="T3" fmla="*/ 104 h 107"/>
                  <a:gd name="T4" fmla="*/ 51 w 135"/>
                  <a:gd name="T5" fmla="*/ 26 h 107"/>
                  <a:gd name="T6" fmla="*/ 19 w 135"/>
                  <a:gd name="T7" fmla="*/ 63 h 107"/>
                  <a:gd name="T8" fmla="*/ 4 w 135"/>
                  <a:gd name="T9" fmla="*/ 64 h 107"/>
                  <a:gd name="T10" fmla="*/ 3 w 135"/>
                  <a:gd name="T11" fmla="*/ 50 h 107"/>
                  <a:gd name="T12" fmla="*/ 44 w 135"/>
                  <a:gd name="T13" fmla="*/ 4 h 107"/>
                  <a:gd name="T14" fmla="*/ 52 w 135"/>
                  <a:gd name="T15" fmla="*/ 0 h 107"/>
                  <a:gd name="T16" fmla="*/ 60 w 135"/>
                  <a:gd name="T17" fmla="*/ 4 h 107"/>
                  <a:gd name="T18" fmla="*/ 131 w 135"/>
                  <a:gd name="T19" fmla="*/ 91 h 107"/>
                  <a:gd name="T20" fmla="*/ 130 w 135"/>
                  <a:gd name="T21" fmla="*/ 105 h 107"/>
                  <a:gd name="T22" fmla="*/ 123 w 135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07">
                    <a:moveTo>
                      <a:pt x="123" y="107"/>
                    </a:moveTo>
                    <a:cubicBezTo>
                      <a:pt x="120" y="107"/>
                      <a:pt x="117" y="106"/>
                      <a:pt x="115" y="10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5" y="67"/>
                      <a:pt x="8" y="68"/>
                      <a:pt x="4" y="64"/>
                    </a:cubicBezTo>
                    <a:cubicBezTo>
                      <a:pt x="0" y="60"/>
                      <a:pt x="0" y="54"/>
                      <a:pt x="3" y="5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1"/>
                      <a:pt x="49" y="0"/>
                      <a:pt x="52" y="0"/>
                    </a:cubicBezTo>
                    <a:cubicBezTo>
                      <a:pt x="55" y="0"/>
                      <a:pt x="58" y="2"/>
                      <a:pt x="60" y="4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5" y="95"/>
                      <a:pt x="134" y="101"/>
                      <a:pt x="130" y="105"/>
                    </a:cubicBezTo>
                    <a:cubicBezTo>
                      <a:pt x="128" y="107"/>
                      <a:pt x="125" y="107"/>
                      <a:pt x="12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51"/>
              <p:cNvSpPr>
                <a:spLocks/>
              </p:cNvSpPr>
              <p:nvPr/>
            </p:nvSpPr>
            <p:spPr bwMode="auto">
              <a:xfrm>
                <a:off x="2696" y="1983"/>
                <a:ext cx="362" cy="361"/>
              </a:xfrm>
              <a:custGeom>
                <a:avLst/>
                <a:gdLst>
                  <a:gd name="T0" fmla="*/ 26 w 362"/>
                  <a:gd name="T1" fmla="*/ 338 h 361"/>
                  <a:gd name="T2" fmla="*/ 26 w 362"/>
                  <a:gd name="T3" fmla="*/ 0 h 361"/>
                  <a:gd name="T4" fmla="*/ 0 w 362"/>
                  <a:gd name="T5" fmla="*/ 0 h 361"/>
                  <a:gd name="T6" fmla="*/ 0 w 362"/>
                  <a:gd name="T7" fmla="*/ 361 h 361"/>
                  <a:gd name="T8" fmla="*/ 362 w 362"/>
                  <a:gd name="T9" fmla="*/ 361 h 361"/>
                  <a:gd name="T10" fmla="*/ 362 w 362"/>
                  <a:gd name="T11" fmla="*/ 338 h 361"/>
                  <a:gd name="T12" fmla="*/ 26 w 362"/>
                  <a:gd name="T13" fmla="*/ 33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361">
                    <a:moveTo>
                      <a:pt x="26" y="338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61"/>
                    </a:lnTo>
                    <a:lnTo>
                      <a:pt x="362" y="361"/>
                    </a:lnTo>
                    <a:lnTo>
                      <a:pt x="362" y="338"/>
                    </a:lnTo>
                    <a:lnTo>
                      <a:pt x="2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05" name="TextBox 304"/>
          <p:cNvSpPr txBox="1"/>
          <p:nvPr userDrawn="1"/>
        </p:nvSpPr>
        <p:spPr>
          <a:xfrm>
            <a:off x="832193" y="3681108"/>
            <a:ext cx="302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4A4A4A"/>
                </a:solidFill>
              </a:rPr>
              <a:t>ROCE: </a:t>
            </a:r>
            <a:r>
              <a:rPr lang="en-GB" sz="1200" b="1">
                <a:solidFill>
                  <a:srgbClr val="4A4A4A"/>
                </a:solidFill>
              </a:rPr>
              <a:t>20.3%</a:t>
            </a:r>
          </a:p>
        </p:txBody>
      </p:sp>
      <p:grpSp>
        <p:nvGrpSpPr>
          <p:cNvPr id="306" name="Group 305"/>
          <p:cNvGrpSpPr/>
          <p:nvPr userDrawn="1"/>
        </p:nvGrpSpPr>
        <p:grpSpPr>
          <a:xfrm>
            <a:off x="368938" y="3666320"/>
            <a:ext cx="400071" cy="346030"/>
            <a:chOff x="227348" y="1052736"/>
            <a:chExt cx="469310" cy="504056"/>
          </a:xfrm>
        </p:grpSpPr>
        <p:sp>
          <p:nvSpPr>
            <p:cNvPr id="307" name="Rectangle 306"/>
            <p:cNvSpPr/>
            <p:nvPr/>
          </p:nvSpPr>
          <p:spPr>
            <a:xfrm>
              <a:off x="227348" y="1052736"/>
              <a:ext cx="469310" cy="504056"/>
            </a:xfrm>
            <a:prstGeom prst="rect">
              <a:avLst/>
            </a:prstGeom>
            <a:solidFill>
              <a:srgbClr val="002F6C"/>
            </a:solidFill>
            <a:ln>
              <a:solidFill>
                <a:srgbClr val="0045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8" name="Freeform 14"/>
            <p:cNvSpPr>
              <a:spLocks/>
            </p:cNvSpPr>
            <p:nvPr/>
          </p:nvSpPr>
          <p:spPr bwMode="auto">
            <a:xfrm>
              <a:off x="334230" y="1155495"/>
              <a:ext cx="255546" cy="312652"/>
            </a:xfrm>
            <a:custGeom>
              <a:avLst/>
              <a:gdLst>
                <a:gd name="T0" fmla="*/ 77 w 170"/>
                <a:gd name="T1" fmla="*/ 89 h 208"/>
                <a:gd name="T2" fmla="*/ 118 w 170"/>
                <a:gd name="T3" fmla="*/ 89 h 208"/>
                <a:gd name="T4" fmla="*/ 118 w 170"/>
                <a:gd name="T5" fmla="*/ 121 h 208"/>
                <a:gd name="T6" fmla="*/ 82 w 170"/>
                <a:gd name="T7" fmla="*/ 121 h 208"/>
                <a:gd name="T8" fmla="*/ 78 w 170"/>
                <a:gd name="T9" fmla="*/ 142 h 208"/>
                <a:gd name="T10" fmla="*/ 68 w 170"/>
                <a:gd name="T11" fmla="*/ 157 h 208"/>
                <a:gd name="T12" fmla="*/ 81 w 170"/>
                <a:gd name="T13" fmla="*/ 155 h 208"/>
                <a:gd name="T14" fmla="*/ 99 w 170"/>
                <a:gd name="T15" fmla="*/ 158 h 208"/>
                <a:gd name="T16" fmla="*/ 124 w 170"/>
                <a:gd name="T17" fmla="*/ 162 h 208"/>
                <a:gd name="T18" fmla="*/ 137 w 170"/>
                <a:gd name="T19" fmla="*/ 160 h 208"/>
                <a:gd name="T20" fmla="*/ 151 w 170"/>
                <a:gd name="T21" fmla="*/ 155 h 208"/>
                <a:gd name="T22" fmla="*/ 170 w 170"/>
                <a:gd name="T23" fmla="*/ 196 h 208"/>
                <a:gd name="T24" fmla="*/ 146 w 170"/>
                <a:gd name="T25" fmla="*/ 205 h 208"/>
                <a:gd name="T26" fmla="*/ 124 w 170"/>
                <a:gd name="T27" fmla="*/ 208 h 208"/>
                <a:gd name="T28" fmla="*/ 95 w 170"/>
                <a:gd name="T29" fmla="*/ 203 h 208"/>
                <a:gd name="T30" fmla="*/ 68 w 170"/>
                <a:gd name="T31" fmla="*/ 196 h 208"/>
                <a:gd name="T32" fmla="*/ 57 w 170"/>
                <a:gd name="T33" fmla="*/ 195 h 208"/>
                <a:gd name="T34" fmla="*/ 18 w 170"/>
                <a:gd name="T35" fmla="*/ 208 h 208"/>
                <a:gd name="T36" fmla="*/ 0 w 170"/>
                <a:gd name="T37" fmla="*/ 169 h 208"/>
                <a:gd name="T38" fmla="*/ 29 w 170"/>
                <a:gd name="T39" fmla="*/ 128 h 208"/>
                <a:gd name="T40" fmla="*/ 29 w 170"/>
                <a:gd name="T41" fmla="*/ 121 h 208"/>
                <a:gd name="T42" fmla="*/ 0 w 170"/>
                <a:gd name="T43" fmla="*/ 121 h 208"/>
                <a:gd name="T44" fmla="*/ 0 w 170"/>
                <a:gd name="T45" fmla="*/ 89 h 208"/>
                <a:gd name="T46" fmla="*/ 20 w 170"/>
                <a:gd name="T47" fmla="*/ 89 h 208"/>
                <a:gd name="T48" fmla="*/ 15 w 170"/>
                <a:gd name="T49" fmla="*/ 68 h 208"/>
                <a:gd name="T50" fmla="*/ 14 w 170"/>
                <a:gd name="T51" fmla="*/ 57 h 208"/>
                <a:gd name="T52" fmla="*/ 23 w 170"/>
                <a:gd name="T53" fmla="*/ 26 h 208"/>
                <a:gd name="T54" fmla="*/ 47 w 170"/>
                <a:gd name="T55" fmla="*/ 7 h 208"/>
                <a:gd name="T56" fmla="*/ 87 w 170"/>
                <a:gd name="T57" fmla="*/ 0 h 208"/>
                <a:gd name="T58" fmla="*/ 124 w 170"/>
                <a:gd name="T59" fmla="*/ 6 h 208"/>
                <a:gd name="T60" fmla="*/ 147 w 170"/>
                <a:gd name="T61" fmla="*/ 23 h 208"/>
                <a:gd name="T62" fmla="*/ 160 w 170"/>
                <a:gd name="T63" fmla="*/ 53 h 208"/>
                <a:gd name="T64" fmla="*/ 108 w 170"/>
                <a:gd name="T65" fmla="*/ 61 h 208"/>
                <a:gd name="T66" fmla="*/ 99 w 170"/>
                <a:gd name="T67" fmla="*/ 42 h 208"/>
                <a:gd name="T68" fmla="*/ 87 w 170"/>
                <a:gd name="T69" fmla="*/ 37 h 208"/>
                <a:gd name="T70" fmla="*/ 74 w 170"/>
                <a:gd name="T71" fmla="*/ 42 h 208"/>
                <a:gd name="T72" fmla="*/ 70 w 170"/>
                <a:gd name="T73" fmla="*/ 57 h 208"/>
                <a:gd name="T74" fmla="*/ 71 w 170"/>
                <a:gd name="T75" fmla="*/ 67 h 208"/>
                <a:gd name="T76" fmla="*/ 77 w 170"/>
                <a:gd name="T77" fmla="*/ 8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208">
                  <a:moveTo>
                    <a:pt x="77" y="89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1" y="129"/>
                    <a:pt x="80" y="136"/>
                    <a:pt x="78" y="142"/>
                  </a:cubicBezTo>
                  <a:cubicBezTo>
                    <a:pt x="76" y="147"/>
                    <a:pt x="73" y="152"/>
                    <a:pt x="68" y="157"/>
                  </a:cubicBezTo>
                  <a:cubicBezTo>
                    <a:pt x="73" y="156"/>
                    <a:pt x="78" y="155"/>
                    <a:pt x="81" y="155"/>
                  </a:cubicBezTo>
                  <a:cubicBezTo>
                    <a:pt x="86" y="155"/>
                    <a:pt x="92" y="156"/>
                    <a:pt x="99" y="158"/>
                  </a:cubicBezTo>
                  <a:cubicBezTo>
                    <a:pt x="110" y="160"/>
                    <a:pt x="118" y="162"/>
                    <a:pt x="124" y="162"/>
                  </a:cubicBezTo>
                  <a:cubicBezTo>
                    <a:pt x="129" y="162"/>
                    <a:pt x="133" y="161"/>
                    <a:pt x="137" y="160"/>
                  </a:cubicBezTo>
                  <a:cubicBezTo>
                    <a:pt x="141" y="159"/>
                    <a:pt x="145" y="158"/>
                    <a:pt x="151" y="155"/>
                  </a:cubicBezTo>
                  <a:cubicBezTo>
                    <a:pt x="170" y="196"/>
                    <a:pt x="170" y="196"/>
                    <a:pt x="170" y="196"/>
                  </a:cubicBezTo>
                  <a:cubicBezTo>
                    <a:pt x="161" y="200"/>
                    <a:pt x="153" y="203"/>
                    <a:pt x="146" y="205"/>
                  </a:cubicBezTo>
                  <a:cubicBezTo>
                    <a:pt x="139" y="207"/>
                    <a:pt x="132" y="208"/>
                    <a:pt x="124" y="208"/>
                  </a:cubicBezTo>
                  <a:cubicBezTo>
                    <a:pt x="116" y="208"/>
                    <a:pt x="106" y="206"/>
                    <a:pt x="95" y="203"/>
                  </a:cubicBezTo>
                  <a:cubicBezTo>
                    <a:pt x="80" y="199"/>
                    <a:pt x="71" y="197"/>
                    <a:pt x="68" y="196"/>
                  </a:cubicBezTo>
                  <a:cubicBezTo>
                    <a:pt x="64" y="196"/>
                    <a:pt x="61" y="195"/>
                    <a:pt x="57" y="195"/>
                  </a:cubicBezTo>
                  <a:cubicBezTo>
                    <a:pt x="45" y="195"/>
                    <a:pt x="32" y="199"/>
                    <a:pt x="18" y="20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9" y="155"/>
                    <a:pt x="29" y="141"/>
                    <a:pt x="29" y="128"/>
                  </a:cubicBezTo>
                  <a:cubicBezTo>
                    <a:pt x="29" y="127"/>
                    <a:pt x="29" y="125"/>
                    <a:pt x="29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7" y="77"/>
                    <a:pt x="15" y="70"/>
                    <a:pt x="15" y="68"/>
                  </a:cubicBezTo>
                  <a:cubicBezTo>
                    <a:pt x="14" y="65"/>
                    <a:pt x="14" y="61"/>
                    <a:pt x="14" y="57"/>
                  </a:cubicBezTo>
                  <a:cubicBezTo>
                    <a:pt x="14" y="46"/>
                    <a:pt x="17" y="35"/>
                    <a:pt x="23" y="26"/>
                  </a:cubicBezTo>
                  <a:cubicBezTo>
                    <a:pt x="29" y="17"/>
                    <a:pt x="37" y="11"/>
                    <a:pt x="47" y="7"/>
                  </a:cubicBezTo>
                  <a:cubicBezTo>
                    <a:pt x="57" y="3"/>
                    <a:pt x="70" y="0"/>
                    <a:pt x="87" y="0"/>
                  </a:cubicBezTo>
                  <a:cubicBezTo>
                    <a:pt x="102" y="0"/>
                    <a:pt x="115" y="2"/>
                    <a:pt x="124" y="6"/>
                  </a:cubicBezTo>
                  <a:cubicBezTo>
                    <a:pt x="133" y="9"/>
                    <a:pt x="141" y="15"/>
                    <a:pt x="147" y="23"/>
                  </a:cubicBezTo>
                  <a:cubicBezTo>
                    <a:pt x="154" y="31"/>
                    <a:pt x="158" y="41"/>
                    <a:pt x="160" y="53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5" y="51"/>
                    <a:pt x="102" y="45"/>
                    <a:pt x="99" y="42"/>
                  </a:cubicBezTo>
                  <a:cubicBezTo>
                    <a:pt x="96" y="38"/>
                    <a:pt x="92" y="37"/>
                    <a:pt x="87" y="37"/>
                  </a:cubicBezTo>
                  <a:cubicBezTo>
                    <a:pt x="82" y="37"/>
                    <a:pt x="78" y="39"/>
                    <a:pt x="74" y="42"/>
                  </a:cubicBezTo>
                  <a:cubicBezTo>
                    <a:pt x="71" y="45"/>
                    <a:pt x="70" y="50"/>
                    <a:pt x="70" y="57"/>
                  </a:cubicBezTo>
                  <a:cubicBezTo>
                    <a:pt x="70" y="60"/>
                    <a:pt x="70" y="63"/>
                    <a:pt x="71" y="67"/>
                  </a:cubicBezTo>
                  <a:cubicBezTo>
                    <a:pt x="71" y="70"/>
                    <a:pt x="73" y="77"/>
                    <a:pt x="7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456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  <p:sp>
        <p:nvSpPr>
          <p:cNvPr id="309" name="TextBox 308"/>
          <p:cNvSpPr txBox="1"/>
          <p:nvPr userDrawn="1"/>
        </p:nvSpPr>
        <p:spPr>
          <a:xfrm>
            <a:off x="824198" y="4211833"/>
            <a:ext cx="211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4A4A4A"/>
                </a:solidFill>
              </a:rPr>
              <a:t>Share price: </a:t>
            </a:r>
            <a:r>
              <a:rPr lang="en-GB" sz="1200" b="1">
                <a:solidFill>
                  <a:srgbClr val="4A4A4A"/>
                </a:solidFill>
              </a:rPr>
              <a:t>£71.55 </a:t>
            </a:r>
            <a:r>
              <a:rPr lang="en-GB" sz="1200">
                <a:solidFill>
                  <a:srgbClr val="4A4A4A"/>
                </a:solidFill>
              </a:rPr>
              <a:t>(16/05/17)</a:t>
            </a:r>
          </a:p>
        </p:txBody>
      </p:sp>
      <p:grpSp>
        <p:nvGrpSpPr>
          <p:cNvPr id="310" name="Group 309"/>
          <p:cNvGrpSpPr/>
          <p:nvPr userDrawn="1"/>
        </p:nvGrpSpPr>
        <p:grpSpPr>
          <a:xfrm>
            <a:off x="362639" y="4603696"/>
            <a:ext cx="428653" cy="411350"/>
            <a:chOff x="227348" y="3176972"/>
            <a:chExt cx="504056" cy="504056"/>
          </a:xfrm>
        </p:grpSpPr>
        <p:sp>
          <p:nvSpPr>
            <p:cNvPr id="311" name="Rectangle 310"/>
            <p:cNvSpPr/>
            <p:nvPr/>
          </p:nvSpPr>
          <p:spPr>
            <a:xfrm>
              <a:off x="227348" y="3176972"/>
              <a:ext cx="504056" cy="504056"/>
            </a:xfrm>
            <a:prstGeom prst="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2" name="Group 48"/>
            <p:cNvGrpSpPr>
              <a:grpSpLocks noChangeAspect="1"/>
            </p:cNvGrpSpPr>
            <p:nvPr/>
          </p:nvGrpSpPr>
          <p:grpSpPr bwMode="auto">
            <a:xfrm>
              <a:off x="289099" y="3247112"/>
              <a:ext cx="355817" cy="352901"/>
              <a:chOff x="2696" y="1981"/>
              <a:chExt cx="366" cy="363"/>
            </a:xfrm>
            <a:solidFill>
              <a:schemeClr val="bg1"/>
            </a:solidFill>
          </p:grpSpPr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2741" y="1981"/>
                <a:ext cx="321" cy="316"/>
              </a:xfrm>
              <a:custGeom>
                <a:avLst/>
                <a:gdLst>
                  <a:gd name="T0" fmla="*/ 12 w 136"/>
                  <a:gd name="T1" fmla="*/ 134 h 134"/>
                  <a:gd name="T2" fmla="*/ 6 w 136"/>
                  <a:gd name="T3" fmla="*/ 132 h 134"/>
                  <a:gd name="T4" fmla="*/ 4 w 136"/>
                  <a:gd name="T5" fmla="*/ 117 h 134"/>
                  <a:gd name="T6" fmla="*/ 45 w 136"/>
                  <a:gd name="T7" fmla="*/ 66 h 134"/>
                  <a:gd name="T8" fmla="*/ 53 w 136"/>
                  <a:gd name="T9" fmla="*/ 62 h 134"/>
                  <a:gd name="T10" fmla="*/ 61 w 136"/>
                  <a:gd name="T11" fmla="*/ 66 h 134"/>
                  <a:gd name="T12" fmla="*/ 80 w 136"/>
                  <a:gd name="T13" fmla="*/ 89 h 134"/>
                  <a:gd name="T14" fmla="*/ 115 w 136"/>
                  <a:gd name="T15" fmla="*/ 7 h 134"/>
                  <a:gd name="T16" fmla="*/ 128 w 136"/>
                  <a:gd name="T17" fmla="*/ 2 h 134"/>
                  <a:gd name="T18" fmla="*/ 134 w 136"/>
                  <a:gd name="T19" fmla="*/ 15 h 134"/>
                  <a:gd name="T20" fmla="*/ 93 w 136"/>
                  <a:gd name="T21" fmla="*/ 112 h 134"/>
                  <a:gd name="T22" fmla="*/ 85 w 136"/>
                  <a:gd name="T23" fmla="*/ 118 h 134"/>
                  <a:gd name="T24" fmla="*/ 76 w 136"/>
                  <a:gd name="T25" fmla="*/ 115 h 134"/>
                  <a:gd name="T26" fmla="*/ 53 w 136"/>
                  <a:gd name="T27" fmla="*/ 89 h 134"/>
                  <a:gd name="T28" fmla="*/ 20 w 136"/>
                  <a:gd name="T29" fmla="*/ 130 h 134"/>
                  <a:gd name="T30" fmla="*/ 12 w 136"/>
                  <a:gd name="T3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34">
                    <a:moveTo>
                      <a:pt x="12" y="134"/>
                    </a:moveTo>
                    <a:cubicBezTo>
                      <a:pt x="10" y="134"/>
                      <a:pt x="7" y="133"/>
                      <a:pt x="6" y="132"/>
                    </a:cubicBezTo>
                    <a:cubicBezTo>
                      <a:pt x="1" y="128"/>
                      <a:pt x="0" y="122"/>
                      <a:pt x="4" y="11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7" y="64"/>
                      <a:pt x="50" y="62"/>
                      <a:pt x="53" y="62"/>
                    </a:cubicBezTo>
                    <a:cubicBezTo>
                      <a:pt x="56" y="63"/>
                      <a:pt x="59" y="64"/>
                      <a:pt x="61" y="66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7" y="2"/>
                      <a:pt x="123" y="0"/>
                      <a:pt x="128" y="2"/>
                    </a:cubicBezTo>
                    <a:cubicBezTo>
                      <a:pt x="133" y="4"/>
                      <a:pt x="136" y="10"/>
                      <a:pt x="134" y="1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1" y="116"/>
                      <a:pt x="88" y="118"/>
                      <a:pt x="85" y="118"/>
                    </a:cubicBezTo>
                    <a:cubicBezTo>
                      <a:pt x="81" y="119"/>
                      <a:pt x="78" y="118"/>
                      <a:pt x="76" y="115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18" y="133"/>
                      <a:pt x="15" y="134"/>
                      <a:pt x="1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2744" y="1983"/>
                <a:ext cx="318" cy="253"/>
              </a:xfrm>
              <a:custGeom>
                <a:avLst/>
                <a:gdLst>
                  <a:gd name="T0" fmla="*/ 123 w 135"/>
                  <a:gd name="T1" fmla="*/ 107 h 107"/>
                  <a:gd name="T2" fmla="*/ 115 w 135"/>
                  <a:gd name="T3" fmla="*/ 104 h 107"/>
                  <a:gd name="T4" fmla="*/ 51 w 135"/>
                  <a:gd name="T5" fmla="*/ 26 h 107"/>
                  <a:gd name="T6" fmla="*/ 19 w 135"/>
                  <a:gd name="T7" fmla="*/ 63 h 107"/>
                  <a:gd name="T8" fmla="*/ 4 w 135"/>
                  <a:gd name="T9" fmla="*/ 64 h 107"/>
                  <a:gd name="T10" fmla="*/ 3 w 135"/>
                  <a:gd name="T11" fmla="*/ 50 h 107"/>
                  <a:gd name="T12" fmla="*/ 44 w 135"/>
                  <a:gd name="T13" fmla="*/ 4 h 107"/>
                  <a:gd name="T14" fmla="*/ 52 w 135"/>
                  <a:gd name="T15" fmla="*/ 0 h 107"/>
                  <a:gd name="T16" fmla="*/ 60 w 135"/>
                  <a:gd name="T17" fmla="*/ 4 h 107"/>
                  <a:gd name="T18" fmla="*/ 131 w 135"/>
                  <a:gd name="T19" fmla="*/ 91 h 107"/>
                  <a:gd name="T20" fmla="*/ 130 w 135"/>
                  <a:gd name="T21" fmla="*/ 105 h 107"/>
                  <a:gd name="T22" fmla="*/ 123 w 135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07">
                    <a:moveTo>
                      <a:pt x="123" y="107"/>
                    </a:moveTo>
                    <a:cubicBezTo>
                      <a:pt x="120" y="107"/>
                      <a:pt x="117" y="106"/>
                      <a:pt x="115" y="10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5" y="67"/>
                      <a:pt x="8" y="68"/>
                      <a:pt x="4" y="64"/>
                    </a:cubicBezTo>
                    <a:cubicBezTo>
                      <a:pt x="0" y="60"/>
                      <a:pt x="0" y="54"/>
                      <a:pt x="3" y="5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1"/>
                      <a:pt x="49" y="0"/>
                      <a:pt x="52" y="0"/>
                    </a:cubicBezTo>
                    <a:cubicBezTo>
                      <a:pt x="55" y="0"/>
                      <a:pt x="58" y="2"/>
                      <a:pt x="60" y="4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5" y="95"/>
                      <a:pt x="134" y="101"/>
                      <a:pt x="130" y="105"/>
                    </a:cubicBezTo>
                    <a:cubicBezTo>
                      <a:pt x="128" y="107"/>
                      <a:pt x="125" y="107"/>
                      <a:pt x="12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2696" y="1983"/>
                <a:ext cx="362" cy="361"/>
              </a:xfrm>
              <a:custGeom>
                <a:avLst/>
                <a:gdLst>
                  <a:gd name="T0" fmla="*/ 26 w 362"/>
                  <a:gd name="T1" fmla="*/ 338 h 361"/>
                  <a:gd name="T2" fmla="*/ 26 w 362"/>
                  <a:gd name="T3" fmla="*/ 0 h 361"/>
                  <a:gd name="T4" fmla="*/ 0 w 362"/>
                  <a:gd name="T5" fmla="*/ 0 h 361"/>
                  <a:gd name="T6" fmla="*/ 0 w 362"/>
                  <a:gd name="T7" fmla="*/ 361 h 361"/>
                  <a:gd name="T8" fmla="*/ 362 w 362"/>
                  <a:gd name="T9" fmla="*/ 361 h 361"/>
                  <a:gd name="T10" fmla="*/ 362 w 362"/>
                  <a:gd name="T11" fmla="*/ 338 h 361"/>
                  <a:gd name="T12" fmla="*/ 26 w 362"/>
                  <a:gd name="T13" fmla="*/ 33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361">
                    <a:moveTo>
                      <a:pt x="26" y="338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61"/>
                    </a:lnTo>
                    <a:lnTo>
                      <a:pt x="362" y="361"/>
                    </a:lnTo>
                    <a:lnTo>
                      <a:pt x="362" y="338"/>
                    </a:lnTo>
                    <a:lnTo>
                      <a:pt x="26" y="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16" name="TextBox 315"/>
          <p:cNvSpPr txBox="1"/>
          <p:nvPr userDrawn="1"/>
        </p:nvSpPr>
        <p:spPr>
          <a:xfrm>
            <a:off x="824198" y="4675518"/>
            <a:ext cx="1427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4A4A4A"/>
                </a:solidFill>
              </a:rPr>
              <a:t>Market Cap: </a:t>
            </a:r>
            <a:r>
              <a:rPr lang="en-GB" sz="1200" b="1" kern="1200">
                <a:solidFill>
                  <a:srgbClr val="4A4A4A"/>
                </a:solidFill>
                <a:latin typeface="+mn-lt"/>
                <a:ea typeface="+mn-ea"/>
                <a:cs typeface="+mn-cs"/>
              </a:rPr>
              <a:t>£6.6bn</a:t>
            </a:r>
          </a:p>
        </p:txBody>
      </p:sp>
      <p:sp>
        <p:nvSpPr>
          <p:cNvPr id="317" name="Rechteck 4"/>
          <p:cNvSpPr/>
          <p:nvPr userDrawn="1"/>
        </p:nvSpPr>
        <p:spPr>
          <a:xfrm>
            <a:off x="8353235" y="3353351"/>
            <a:ext cx="262757" cy="195182"/>
          </a:xfrm>
          <a:prstGeom prst="rect">
            <a:avLst/>
          </a:prstGeom>
          <a:solidFill>
            <a:srgbClr val="005EB8"/>
          </a:solidFill>
          <a:ln>
            <a:solidFill>
              <a:srgbClr val="3360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>
              <a:solidFill>
                <a:prstClr val="white"/>
              </a:solidFill>
            </a:endParaRPr>
          </a:p>
        </p:txBody>
      </p:sp>
      <p:sp>
        <p:nvSpPr>
          <p:cNvPr id="318" name="Textfeld 8"/>
          <p:cNvSpPr txBox="1"/>
          <p:nvPr userDrawn="1"/>
        </p:nvSpPr>
        <p:spPr>
          <a:xfrm>
            <a:off x="8679520" y="3294298"/>
            <a:ext cx="1860623" cy="2647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300"/>
              </a:lnSpc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Current presence</a:t>
            </a:r>
          </a:p>
        </p:txBody>
      </p:sp>
      <p:grpSp>
        <p:nvGrpSpPr>
          <p:cNvPr id="319" name="Group 318"/>
          <p:cNvGrpSpPr/>
          <p:nvPr userDrawn="1"/>
        </p:nvGrpSpPr>
        <p:grpSpPr>
          <a:xfrm>
            <a:off x="4240830" y="2701760"/>
            <a:ext cx="4412857" cy="4089626"/>
            <a:chOff x="4240830" y="2701760"/>
            <a:chExt cx="4412857" cy="4089626"/>
          </a:xfrm>
        </p:grpSpPr>
        <p:graphicFrame>
          <p:nvGraphicFramePr>
            <p:cNvPr id="320" name="Chart 319"/>
            <p:cNvGraphicFramePr/>
            <p:nvPr userDrawn="1"/>
          </p:nvGraphicFramePr>
          <p:xfrm>
            <a:off x="5028149" y="3690724"/>
            <a:ext cx="2340839" cy="20164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1" name="Rectangle à coins arrondis 26"/>
            <p:cNvSpPr/>
            <p:nvPr userDrawn="1"/>
          </p:nvSpPr>
          <p:spPr>
            <a:xfrm>
              <a:off x="4244272" y="2737889"/>
              <a:ext cx="2107584" cy="1594689"/>
            </a:xfrm>
            <a:prstGeom prst="roundRect">
              <a:avLst>
                <a:gd name="adj" fmla="val 97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en-GB" sz="1400" b="1">
                  <a:solidFill>
                    <a:srgbClr val="FF0000"/>
                  </a:solidFill>
                </a:rPr>
                <a:t>Technology - Exertis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Revenue: </a:t>
              </a:r>
              <a:r>
                <a:rPr lang="en-GB" sz="1200" b="1">
                  <a:solidFill>
                    <a:srgbClr val="4A4A4A"/>
                  </a:solidFill>
                </a:rPr>
                <a:t>£2.7bn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Op. Profit: </a:t>
              </a:r>
              <a:r>
                <a:rPr lang="en-GB" sz="1200" b="1">
                  <a:solidFill>
                    <a:srgbClr val="4A4A4A"/>
                  </a:solidFill>
                </a:rPr>
                <a:t>£41.1m</a:t>
              </a:r>
            </a:p>
            <a:p>
              <a:pPr>
                <a:lnSpc>
                  <a:spcPts val="1300"/>
                </a:lnSpc>
              </a:pPr>
              <a:r>
                <a:rPr lang="en-GB" sz="1400">
                  <a:solidFill>
                    <a:srgbClr val="4A4A4A"/>
                  </a:solidFill>
                </a:rPr>
                <a:t> </a:t>
              </a:r>
              <a:endParaRPr lang="fr-FR" sz="1400">
                <a:solidFill>
                  <a:srgbClr val="4A4A4A"/>
                </a:solidFill>
              </a:endParaRPr>
            </a:p>
          </p:txBody>
        </p:sp>
        <p:sp>
          <p:nvSpPr>
            <p:cNvPr id="322" name="Rectangle à coins arrondis 26"/>
            <p:cNvSpPr/>
            <p:nvPr userDrawn="1"/>
          </p:nvSpPr>
          <p:spPr>
            <a:xfrm>
              <a:off x="6546103" y="2701760"/>
              <a:ext cx="2107584" cy="1594689"/>
            </a:xfrm>
            <a:prstGeom prst="roundRect">
              <a:avLst>
                <a:gd name="adj" fmla="val 97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en-GB" sz="1400" b="1">
                  <a:solidFill>
                    <a:srgbClr val="4F2683"/>
                  </a:solidFill>
                </a:rPr>
                <a:t>Energy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Volume: </a:t>
              </a:r>
              <a:r>
                <a:rPr lang="en-GB" sz="1200" b="1">
                  <a:solidFill>
                    <a:srgbClr val="4A4A4A"/>
                  </a:solidFill>
                </a:rPr>
                <a:t>14.65bn litres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Op. Profit: </a:t>
              </a:r>
              <a:r>
                <a:rPr lang="en-GB" sz="1200" b="1">
                  <a:solidFill>
                    <a:srgbClr val="4A4A4A"/>
                  </a:solidFill>
                </a:rPr>
                <a:t>£254.9m</a:t>
              </a:r>
            </a:p>
            <a:p>
              <a:pPr>
                <a:lnSpc>
                  <a:spcPts val="1300"/>
                </a:lnSpc>
              </a:pPr>
              <a:r>
                <a:rPr lang="en-GB" sz="1400">
                  <a:solidFill>
                    <a:srgbClr val="4A4A4A"/>
                  </a:solidFill>
                </a:rPr>
                <a:t> </a:t>
              </a:r>
              <a:endParaRPr lang="fr-FR" sz="1400">
                <a:solidFill>
                  <a:srgbClr val="4A4A4A"/>
                </a:solidFill>
              </a:endParaRPr>
            </a:p>
          </p:txBody>
        </p:sp>
        <p:sp>
          <p:nvSpPr>
            <p:cNvPr id="324" name="Rectangle à coins arrondis 26"/>
            <p:cNvSpPr/>
            <p:nvPr userDrawn="1"/>
          </p:nvSpPr>
          <p:spPr>
            <a:xfrm>
              <a:off x="4240830" y="5196697"/>
              <a:ext cx="2107584" cy="1594689"/>
            </a:xfrm>
            <a:prstGeom prst="roundRect">
              <a:avLst>
                <a:gd name="adj" fmla="val 97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en-GB" sz="1400" b="1">
                  <a:solidFill>
                    <a:srgbClr val="54BBAB"/>
                  </a:solidFill>
                </a:rPr>
                <a:t>Healthcare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Revenue: </a:t>
              </a:r>
              <a:r>
                <a:rPr lang="en-GB" sz="1200" b="1">
                  <a:solidFill>
                    <a:srgbClr val="4A4A4A"/>
                  </a:solidFill>
                </a:rPr>
                <a:t>£506.5m</a:t>
              </a:r>
            </a:p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rgbClr val="4A4A4A"/>
                  </a:solidFill>
                </a:rPr>
                <a:t>Op. Profit: </a:t>
              </a:r>
              <a:r>
                <a:rPr lang="en-GB" sz="1200" b="1">
                  <a:solidFill>
                    <a:srgbClr val="4A4A4A"/>
                  </a:solidFill>
                </a:rPr>
                <a:t>£49.0m</a:t>
              </a:r>
            </a:p>
            <a:p>
              <a:pPr>
                <a:lnSpc>
                  <a:spcPts val="1300"/>
                </a:lnSpc>
              </a:pPr>
              <a:r>
                <a:rPr lang="en-GB" sz="1400">
                  <a:solidFill>
                    <a:srgbClr val="4A4A4A"/>
                  </a:solidFill>
                </a:rPr>
                <a:t> </a:t>
              </a:r>
              <a:endParaRPr lang="fr-FR" sz="1400">
                <a:solidFill>
                  <a:srgbClr val="4A4A4A"/>
                </a:solidFill>
              </a:endParaRPr>
            </a:p>
          </p:txBody>
        </p:sp>
        <p:sp>
          <p:nvSpPr>
            <p:cNvPr id="325" name="Textfeld 8"/>
            <p:cNvSpPr txBox="1"/>
            <p:nvPr userDrawn="1"/>
          </p:nvSpPr>
          <p:spPr>
            <a:xfrm>
              <a:off x="6750315" y="5275570"/>
              <a:ext cx="1451862" cy="2590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100">
                  <a:solidFill>
                    <a:schemeClr val="bg2">
                      <a:lumMod val="25000"/>
                    </a:schemeClr>
                  </a:solidFill>
                </a:rPr>
                <a:t>Share by Profit</a:t>
              </a:r>
            </a:p>
          </p:txBody>
        </p:sp>
      </p:grpSp>
      <p:sp>
        <p:nvSpPr>
          <p:cNvPr id="326" name="TextBox 325"/>
          <p:cNvSpPr txBox="1"/>
          <p:nvPr userDrawn="1"/>
        </p:nvSpPr>
        <p:spPr>
          <a:xfrm>
            <a:off x="1453512" y="2589494"/>
            <a:ext cx="107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Key Facts</a:t>
            </a:r>
          </a:p>
        </p:txBody>
      </p:sp>
      <p:sp>
        <p:nvSpPr>
          <p:cNvPr id="327" name="Rectangle à coins arrondis 35"/>
          <p:cNvSpPr/>
          <p:nvPr userDrawn="1"/>
        </p:nvSpPr>
        <p:spPr>
          <a:xfrm>
            <a:off x="4246105" y="2553974"/>
            <a:ext cx="3687772" cy="491175"/>
          </a:xfrm>
          <a:prstGeom prst="roundRect">
            <a:avLst>
              <a:gd name="adj" fmla="val 0"/>
            </a:avLst>
          </a:prstGeom>
          <a:solidFill>
            <a:srgbClr val="002F6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328" name="TextBox 327"/>
          <p:cNvSpPr txBox="1"/>
          <p:nvPr userDrawn="1"/>
        </p:nvSpPr>
        <p:spPr>
          <a:xfrm>
            <a:off x="5551379" y="258949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Divisions</a:t>
            </a:r>
          </a:p>
        </p:txBody>
      </p:sp>
      <p:sp>
        <p:nvSpPr>
          <p:cNvPr id="329" name="Rectangle à coins arrondis 35"/>
          <p:cNvSpPr/>
          <p:nvPr userDrawn="1"/>
        </p:nvSpPr>
        <p:spPr>
          <a:xfrm>
            <a:off x="8377838" y="2553974"/>
            <a:ext cx="3687772" cy="491175"/>
          </a:xfrm>
          <a:prstGeom prst="roundRect">
            <a:avLst>
              <a:gd name="adj" fmla="val 0"/>
            </a:avLst>
          </a:prstGeom>
          <a:solidFill>
            <a:srgbClr val="002F6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330" name="TextBox 329"/>
          <p:cNvSpPr txBox="1"/>
          <p:nvPr userDrawn="1"/>
        </p:nvSpPr>
        <p:spPr>
          <a:xfrm>
            <a:off x="9683112" y="2589494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Footprint</a:t>
            </a:r>
          </a:p>
        </p:txBody>
      </p:sp>
      <p:grpSp>
        <p:nvGrpSpPr>
          <p:cNvPr id="331" name="Group 330"/>
          <p:cNvGrpSpPr/>
          <p:nvPr userDrawn="1"/>
        </p:nvGrpSpPr>
        <p:grpSpPr>
          <a:xfrm>
            <a:off x="8291002" y="3666320"/>
            <a:ext cx="3788329" cy="2317605"/>
            <a:chOff x="2686481" y="1087438"/>
            <a:chExt cx="7788637" cy="4683125"/>
          </a:xfrm>
        </p:grpSpPr>
        <p:sp>
          <p:nvSpPr>
            <p:cNvPr id="332" name="Freeform 331"/>
            <p:cNvSpPr>
              <a:spLocks/>
            </p:cNvSpPr>
            <p:nvPr/>
          </p:nvSpPr>
          <p:spPr bwMode="auto">
            <a:xfrm rot="730076">
              <a:off x="5723731" y="2921001"/>
              <a:ext cx="360362" cy="282575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 rot="926903">
              <a:off x="5733256" y="2940051"/>
              <a:ext cx="90487" cy="198437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6263481" y="2814638"/>
              <a:ext cx="190500" cy="84138"/>
            </a:xfrm>
            <a:custGeom>
              <a:avLst/>
              <a:gdLst>
                <a:gd name="T0" fmla="*/ 2147483646 w 10000"/>
                <a:gd name="T1" fmla="*/ 1938151997 h 10000"/>
                <a:gd name="T2" fmla="*/ 2147483646 w 10000"/>
                <a:gd name="T3" fmla="*/ 1291877393 h 10000"/>
                <a:gd name="T4" fmla="*/ 2147483646 w 10000"/>
                <a:gd name="T5" fmla="*/ 1291877393 h 10000"/>
                <a:gd name="T6" fmla="*/ 2147483646 w 10000"/>
                <a:gd name="T7" fmla="*/ 645938692 h 10000"/>
                <a:gd name="T8" fmla="*/ 2147483646 w 10000"/>
                <a:gd name="T9" fmla="*/ 322947012 h 10000"/>
                <a:gd name="T10" fmla="*/ 2147483646 w 10000"/>
                <a:gd name="T11" fmla="*/ 322947012 h 10000"/>
                <a:gd name="T12" fmla="*/ 2147483646 w 10000"/>
                <a:gd name="T13" fmla="*/ 0 h 10000"/>
                <a:gd name="T14" fmla="*/ 2147483646 w 10000"/>
                <a:gd name="T15" fmla="*/ 322947012 h 10000"/>
                <a:gd name="T16" fmla="*/ 2147483646 w 10000"/>
                <a:gd name="T17" fmla="*/ 322947012 h 10000"/>
                <a:gd name="T18" fmla="*/ 2147483646 w 10000"/>
                <a:gd name="T19" fmla="*/ 645938692 h 10000"/>
                <a:gd name="T20" fmla="*/ 2147483646 w 10000"/>
                <a:gd name="T21" fmla="*/ 968885712 h 10000"/>
                <a:gd name="T22" fmla="*/ 2147483646 w 10000"/>
                <a:gd name="T23" fmla="*/ 1614824337 h 10000"/>
                <a:gd name="T24" fmla="*/ 2147483646 w 10000"/>
                <a:gd name="T25" fmla="*/ 1938151997 h 10000"/>
                <a:gd name="T26" fmla="*/ 2147483646 w 10000"/>
                <a:gd name="T27" fmla="*/ 1938151997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0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2147483646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1938151997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 rot="471028">
              <a:off x="5936456" y="2709863"/>
              <a:ext cx="304800" cy="293688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6195218" y="2886076"/>
              <a:ext cx="311150" cy="31591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6187281" y="2578101"/>
              <a:ext cx="200025" cy="292100"/>
            </a:xfrm>
            <a:custGeom>
              <a:avLst/>
              <a:gdLst>
                <a:gd name="T0" fmla="*/ 2147483646 w 10045"/>
                <a:gd name="T1" fmla="*/ 2147483646 h 10019"/>
                <a:gd name="T2" fmla="*/ 2147483646 w 10045"/>
                <a:gd name="T3" fmla="*/ 2147483646 h 10019"/>
                <a:gd name="T4" fmla="*/ 2147483646 w 10045"/>
                <a:gd name="T5" fmla="*/ 2147483646 h 10019"/>
                <a:gd name="T6" fmla="*/ 2147483646 w 10045"/>
                <a:gd name="T7" fmla="*/ 2147483646 h 10019"/>
                <a:gd name="T8" fmla="*/ 2147483646 w 10045"/>
                <a:gd name="T9" fmla="*/ 2147483646 h 10019"/>
                <a:gd name="T10" fmla="*/ 2147483646 w 10045"/>
                <a:gd name="T11" fmla="*/ 2147483646 h 10019"/>
                <a:gd name="T12" fmla="*/ 2147483646 w 10045"/>
                <a:gd name="T13" fmla="*/ 2147483646 h 10019"/>
                <a:gd name="T14" fmla="*/ 2147483646 w 10045"/>
                <a:gd name="T15" fmla="*/ 2147483646 h 10019"/>
                <a:gd name="T16" fmla="*/ 2147483646 w 10045"/>
                <a:gd name="T17" fmla="*/ 2147483646 h 10019"/>
                <a:gd name="T18" fmla="*/ 0 w 10045"/>
                <a:gd name="T19" fmla="*/ 2147483646 h 10019"/>
                <a:gd name="T20" fmla="*/ 2147483646 w 10045"/>
                <a:gd name="T21" fmla="*/ 2147483646 h 10019"/>
                <a:gd name="T22" fmla="*/ 2147483646 w 10045"/>
                <a:gd name="T23" fmla="*/ 2147483646 h 10019"/>
                <a:gd name="T24" fmla="*/ 2147483646 w 10045"/>
                <a:gd name="T25" fmla="*/ 2147483646 h 10019"/>
                <a:gd name="T26" fmla="*/ 2147483646 w 10045"/>
                <a:gd name="T27" fmla="*/ 2147483646 h 10019"/>
                <a:gd name="T28" fmla="*/ 2147483646 w 10045"/>
                <a:gd name="T29" fmla="*/ 2147483646 h 10019"/>
                <a:gd name="T30" fmla="*/ 2147483646 w 10045"/>
                <a:gd name="T31" fmla="*/ 2147483646 h 10019"/>
                <a:gd name="T32" fmla="*/ 2147483646 w 10045"/>
                <a:gd name="T33" fmla="*/ 2147483646 h 10019"/>
                <a:gd name="T34" fmla="*/ 2147483646 w 10045"/>
                <a:gd name="T35" fmla="*/ 2147483646 h 10019"/>
                <a:gd name="T36" fmla="*/ 2147483646 w 10045"/>
                <a:gd name="T37" fmla="*/ 2147483646 h 10019"/>
                <a:gd name="T38" fmla="*/ 2147483646 w 10045"/>
                <a:gd name="T39" fmla="*/ 2147483646 h 10019"/>
                <a:gd name="T40" fmla="*/ 2147483646 w 10045"/>
                <a:gd name="T41" fmla="*/ 2147483646 h 10019"/>
                <a:gd name="T42" fmla="*/ 2147483646 w 10045"/>
                <a:gd name="T43" fmla="*/ 2147483646 h 10019"/>
                <a:gd name="T44" fmla="*/ 2147483646 w 10045"/>
                <a:gd name="T45" fmla="*/ 2147483646 h 10019"/>
                <a:gd name="T46" fmla="*/ 2147483646 w 10045"/>
                <a:gd name="T47" fmla="*/ 2147483646 h 10019"/>
                <a:gd name="T48" fmla="*/ 2147483646 w 10045"/>
                <a:gd name="T49" fmla="*/ 2147483646 h 10019"/>
                <a:gd name="T50" fmla="*/ 2147483646 w 10045"/>
                <a:gd name="T51" fmla="*/ 2147483646 h 10019"/>
                <a:gd name="T52" fmla="*/ 2147483646 w 10045"/>
                <a:gd name="T53" fmla="*/ 2147483646 h 10019"/>
                <a:gd name="T54" fmla="*/ 2147483646 w 10045"/>
                <a:gd name="T55" fmla="*/ 2147483646 h 10019"/>
                <a:gd name="T56" fmla="*/ 2147483646 w 10045"/>
                <a:gd name="T57" fmla="*/ 2147483646 h 10019"/>
                <a:gd name="T58" fmla="*/ 2147483646 w 10045"/>
                <a:gd name="T59" fmla="*/ 2147483646 h 10019"/>
                <a:gd name="T60" fmla="*/ 2147483646 w 10045"/>
                <a:gd name="T61" fmla="*/ 2147483646 h 10019"/>
                <a:gd name="T62" fmla="*/ 2147483646 w 10045"/>
                <a:gd name="T63" fmla="*/ 2147483646 h 10019"/>
                <a:gd name="T64" fmla="*/ 2147483646 w 10045"/>
                <a:gd name="T65" fmla="*/ 2147483646 h 10019"/>
                <a:gd name="T66" fmla="*/ 2147483646 w 10045"/>
                <a:gd name="T67" fmla="*/ 2147483646 h 10019"/>
                <a:gd name="T68" fmla="*/ 2147483646 w 10045"/>
                <a:gd name="T69" fmla="*/ 2147483646 h 10019"/>
                <a:gd name="T70" fmla="*/ 2147483646 w 10045"/>
                <a:gd name="T71" fmla="*/ 2147483646 h 10019"/>
                <a:gd name="T72" fmla="*/ 2147483646 w 10045"/>
                <a:gd name="T73" fmla="*/ 2147483646 h 10019"/>
                <a:gd name="T74" fmla="*/ 2147483646 w 10045"/>
                <a:gd name="T75" fmla="*/ 2147483646 h 10019"/>
                <a:gd name="T76" fmla="*/ 2147483646 w 10045"/>
                <a:gd name="T77" fmla="*/ 2147483646 h 10019"/>
                <a:gd name="T78" fmla="*/ 2147483646 w 10045"/>
                <a:gd name="T79" fmla="*/ 2147483646 h 10019"/>
                <a:gd name="T80" fmla="*/ 2147483646 w 10045"/>
                <a:gd name="T81" fmla="*/ 2147483646 h 10019"/>
                <a:gd name="T82" fmla="*/ 2147483646 w 10045"/>
                <a:gd name="T83" fmla="*/ 2147483646 h 10019"/>
                <a:gd name="T84" fmla="*/ 2147483646 w 10045"/>
                <a:gd name="T85" fmla="*/ 2147483646 h 10019"/>
                <a:gd name="T86" fmla="*/ 2147483646 w 10045"/>
                <a:gd name="T87" fmla="*/ 2147483646 h 10019"/>
                <a:gd name="T88" fmla="*/ 2147483646 w 10045"/>
                <a:gd name="T89" fmla="*/ 2147483646 h 10019"/>
                <a:gd name="T90" fmla="*/ 2147483646 w 10045"/>
                <a:gd name="T91" fmla="*/ 2147483646 h 10019"/>
                <a:gd name="T92" fmla="*/ 2147483646 w 10045"/>
                <a:gd name="T93" fmla="*/ 2147483646 h 10019"/>
                <a:gd name="T94" fmla="*/ 2147483646 w 10045"/>
                <a:gd name="T95" fmla="*/ 2147483646 h 10019"/>
                <a:gd name="T96" fmla="*/ 2147483646 w 10045"/>
                <a:gd name="T97" fmla="*/ 2147483646 h 10019"/>
                <a:gd name="T98" fmla="*/ 2147483646 w 10045"/>
                <a:gd name="T99" fmla="*/ 2147483646 h 10019"/>
                <a:gd name="T100" fmla="*/ 2147483646 w 10045"/>
                <a:gd name="T101" fmla="*/ 2147483646 h 10019"/>
                <a:gd name="T102" fmla="*/ 2147483646 w 10045"/>
                <a:gd name="T103" fmla="*/ 0 h 10019"/>
                <a:gd name="T104" fmla="*/ 2147483646 w 10045"/>
                <a:gd name="T105" fmla="*/ 2147483646 h 10019"/>
                <a:gd name="T106" fmla="*/ 2147483646 w 10045"/>
                <a:gd name="T107" fmla="*/ 2147483646 h 10019"/>
                <a:gd name="T108" fmla="*/ 2147483646 w 10045"/>
                <a:gd name="T109" fmla="*/ 2147483646 h 10019"/>
                <a:gd name="T110" fmla="*/ 2147483646 w 10045"/>
                <a:gd name="T111" fmla="*/ 2147483646 h 10019"/>
                <a:gd name="T112" fmla="*/ 2147483646 w 10045"/>
                <a:gd name="T113" fmla="*/ 2147483646 h 10019"/>
                <a:gd name="T114" fmla="*/ 2147483646 w 10045"/>
                <a:gd name="T115" fmla="*/ 2147483646 h 10019"/>
                <a:gd name="T116" fmla="*/ 2147483646 w 10045"/>
                <a:gd name="T117" fmla="*/ 2147483646 h 10019"/>
                <a:gd name="T118" fmla="*/ 2147483646 w 10045"/>
                <a:gd name="T119" fmla="*/ 2147483646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6161881" y="2638426"/>
              <a:ext cx="76200" cy="101600"/>
            </a:xfrm>
            <a:custGeom>
              <a:avLst/>
              <a:gdLst>
                <a:gd name="T0" fmla="*/ 2147483646 w 66"/>
                <a:gd name="T1" fmla="*/ 2147483646 h 90"/>
                <a:gd name="T2" fmla="*/ 2147483646 w 66"/>
                <a:gd name="T3" fmla="*/ 2147483646 h 90"/>
                <a:gd name="T4" fmla="*/ 2147483646 w 66"/>
                <a:gd name="T5" fmla="*/ 2147483646 h 90"/>
                <a:gd name="T6" fmla="*/ 2147483646 w 66"/>
                <a:gd name="T7" fmla="*/ 2147483646 h 90"/>
                <a:gd name="T8" fmla="*/ 2147483646 w 66"/>
                <a:gd name="T9" fmla="*/ 2147483646 h 90"/>
                <a:gd name="T10" fmla="*/ 2147483646 w 66"/>
                <a:gd name="T11" fmla="*/ 2147483646 h 90"/>
                <a:gd name="T12" fmla="*/ 2147483646 w 66"/>
                <a:gd name="T13" fmla="*/ 2147483646 h 90"/>
                <a:gd name="T14" fmla="*/ 2147483646 w 66"/>
                <a:gd name="T15" fmla="*/ 2147483646 h 90"/>
                <a:gd name="T16" fmla="*/ 2147483646 w 66"/>
                <a:gd name="T17" fmla="*/ 2147483646 h 90"/>
                <a:gd name="T18" fmla="*/ 2147483646 w 66"/>
                <a:gd name="T19" fmla="*/ 2147483646 h 90"/>
                <a:gd name="T20" fmla="*/ 2147483646 w 66"/>
                <a:gd name="T21" fmla="*/ 0 h 90"/>
                <a:gd name="T22" fmla="*/ 2147483646 w 66"/>
                <a:gd name="T23" fmla="*/ 2147483646 h 90"/>
                <a:gd name="T24" fmla="*/ 2147483646 w 66"/>
                <a:gd name="T25" fmla="*/ 2147483646 h 90"/>
                <a:gd name="T26" fmla="*/ 2147483646 w 66"/>
                <a:gd name="T27" fmla="*/ 2147483646 h 90"/>
                <a:gd name="T28" fmla="*/ 2147483646 w 66"/>
                <a:gd name="T29" fmla="*/ 2147483646 h 90"/>
                <a:gd name="T30" fmla="*/ 2147483646 w 66"/>
                <a:gd name="T31" fmla="*/ 2147483646 h 90"/>
                <a:gd name="T32" fmla="*/ 0 w 66"/>
                <a:gd name="T33" fmla="*/ 2147483646 h 90"/>
                <a:gd name="T34" fmla="*/ 2147483646 w 66"/>
                <a:gd name="T35" fmla="*/ 2147483646 h 90"/>
                <a:gd name="T36" fmla="*/ 2147483646 w 66"/>
                <a:gd name="T37" fmla="*/ 214748364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 rot="20966185">
              <a:off x="6542881" y="3071813"/>
              <a:ext cx="158750" cy="163513"/>
            </a:xfrm>
            <a:custGeom>
              <a:avLst/>
              <a:gdLst>
                <a:gd name="T0" fmla="*/ 2147483646 w 9874"/>
                <a:gd name="T1" fmla="*/ 2147483646 h 10000"/>
                <a:gd name="T2" fmla="*/ 2147483646 w 9874"/>
                <a:gd name="T3" fmla="*/ 2147483646 h 10000"/>
                <a:gd name="T4" fmla="*/ 2147483646 w 9874"/>
                <a:gd name="T5" fmla="*/ 2147483646 h 10000"/>
                <a:gd name="T6" fmla="*/ 2147483646 w 9874"/>
                <a:gd name="T7" fmla="*/ 0 h 10000"/>
                <a:gd name="T8" fmla="*/ 2147483646 w 9874"/>
                <a:gd name="T9" fmla="*/ 2147483646 h 10000"/>
                <a:gd name="T10" fmla="*/ 2147483646 w 9874"/>
                <a:gd name="T11" fmla="*/ 2147483646 h 10000"/>
                <a:gd name="T12" fmla="*/ 2147483646 w 9874"/>
                <a:gd name="T13" fmla="*/ 2147483646 h 10000"/>
                <a:gd name="T14" fmla="*/ 2147483646 w 9874"/>
                <a:gd name="T15" fmla="*/ 2147483646 h 10000"/>
                <a:gd name="T16" fmla="*/ 2147483646 w 9874"/>
                <a:gd name="T17" fmla="*/ 2147483646 h 10000"/>
                <a:gd name="T18" fmla="*/ 0 w 9874"/>
                <a:gd name="T19" fmla="*/ 2147483646 h 10000"/>
                <a:gd name="T20" fmla="*/ 2147483646 w 9874"/>
                <a:gd name="T21" fmla="*/ 2147483646 h 10000"/>
                <a:gd name="T22" fmla="*/ 2147483646 w 9874"/>
                <a:gd name="T23" fmla="*/ 2147483646 h 10000"/>
                <a:gd name="T24" fmla="*/ 2147483646 w 9874"/>
                <a:gd name="T25" fmla="*/ 2147483646 h 10000"/>
                <a:gd name="T26" fmla="*/ 2147483646 w 9874"/>
                <a:gd name="T27" fmla="*/ 2147483646 h 10000"/>
                <a:gd name="T28" fmla="*/ 2147483646 w 9874"/>
                <a:gd name="T29" fmla="*/ 2147483646 h 10000"/>
                <a:gd name="T30" fmla="*/ 2147483646 w 9874"/>
                <a:gd name="T31" fmla="*/ 2147483646 h 10000"/>
                <a:gd name="T32" fmla="*/ 2147483646 w 9874"/>
                <a:gd name="T33" fmla="*/ 2147483646 h 10000"/>
                <a:gd name="T34" fmla="*/ 2147483646 w 9874"/>
                <a:gd name="T35" fmla="*/ 2147483646 h 10000"/>
                <a:gd name="T36" fmla="*/ 2147483646 w 9874"/>
                <a:gd name="T37" fmla="*/ 2147483646 h 10000"/>
                <a:gd name="T38" fmla="*/ 2147483646 w 9874"/>
                <a:gd name="T39" fmla="*/ 2147483646 h 10000"/>
                <a:gd name="T40" fmla="*/ 2147483646 w 9874"/>
                <a:gd name="T41" fmla="*/ 2147483646 h 10000"/>
                <a:gd name="T42" fmla="*/ 2147483646 w 9874"/>
                <a:gd name="T43" fmla="*/ 2147483646 h 10000"/>
                <a:gd name="T44" fmla="*/ 2147483646 w 9874"/>
                <a:gd name="T45" fmla="*/ 2147483646 h 10000"/>
                <a:gd name="T46" fmla="*/ 2147483646 w 9874"/>
                <a:gd name="T47" fmla="*/ 2147483646 h 10000"/>
                <a:gd name="T48" fmla="*/ 2147483646 w 9874"/>
                <a:gd name="T49" fmla="*/ 2147483646 h 10000"/>
                <a:gd name="T50" fmla="*/ 2147483646 w 9874"/>
                <a:gd name="T51" fmla="*/ 2147483646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6533356" y="2817813"/>
              <a:ext cx="204787" cy="168275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0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14773608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6326981" y="2740026"/>
              <a:ext cx="158750" cy="82550"/>
            </a:xfrm>
            <a:custGeom>
              <a:avLst/>
              <a:gdLst>
                <a:gd name="T0" fmla="*/ 2147483646 w 10569"/>
                <a:gd name="T1" fmla="*/ 1784266055 h 10092"/>
                <a:gd name="T2" fmla="*/ 2147483646 w 10569"/>
                <a:gd name="T3" fmla="*/ 1003710399 h 10092"/>
                <a:gd name="T4" fmla="*/ 2147483646 w 10569"/>
                <a:gd name="T5" fmla="*/ 502000758 h 10092"/>
                <a:gd name="T6" fmla="*/ 2147483646 w 10569"/>
                <a:gd name="T7" fmla="*/ 0 h 10092"/>
                <a:gd name="T8" fmla="*/ 2147483646 w 10569"/>
                <a:gd name="T9" fmla="*/ 250834547 h 10092"/>
                <a:gd name="T10" fmla="*/ 2147483646 w 10569"/>
                <a:gd name="T11" fmla="*/ 0 h 10092"/>
                <a:gd name="T12" fmla="*/ 2147483646 w 10569"/>
                <a:gd name="T13" fmla="*/ 250834547 h 10092"/>
                <a:gd name="T14" fmla="*/ 2147483646 w 10569"/>
                <a:gd name="T15" fmla="*/ 502000758 h 10092"/>
                <a:gd name="T16" fmla="*/ 2147483646 w 10569"/>
                <a:gd name="T17" fmla="*/ 752875852 h 10092"/>
                <a:gd name="T18" fmla="*/ 126895188 w 10569"/>
                <a:gd name="T19" fmla="*/ 1003710399 h 10092"/>
                <a:gd name="T20" fmla="*/ 2147483646 w 10569"/>
                <a:gd name="T21" fmla="*/ 1342794782 h 10092"/>
                <a:gd name="T22" fmla="*/ 2147483646 w 10569"/>
                <a:gd name="T23" fmla="*/ 1800525632 h 10092"/>
                <a:gd name="T24" fmla="*/ 2147483646 w 10569"/>
                <a:gd name="T25" fmla="*/ 2147483646 h 10092"/>
                <a:gd name="T26" fmla="*/ 2147483646 w 10569"/>
                <a:gd name="T27" fmla="*/ 2147483646 h 10092"/>
                <a:gd name="T28" fmla="*/ 2147483646 w 10569"/>
                <a:gd name="T29" fmla="*/ 2147483646 h 10092"/>
                <a:gd name="T30" fmla="*/ 2147483646 w 10569"/>
                <a:gd name="T31" fmla="*/ 2147483646 h 10092"/>
                <a:gd name="T32" fmla="*/ 2147483646 w 10569"/>
                <a:gd name="T33" fmla="*/ 2147483646 h 10092"/>
                <a:gd name="T34" fmla="*/ 2147483646 w 10569"/>
                <a:gd name="T35" fmla="*/ 2147483646 h 10092"/>
                <a:gd name="T36" fmla="*/ 2147483646 w 10569"/>
                <a:gd name="T37" fmla="*/ 2147483646 h 10092"/>
                <a:gd name="T38" fmla="*/ 2147483646 w 10569"/>
                <a:gd name="T39" fmla="*/ 2147483646 h 10092"/>
                <a:gd name="T40" fmla="*/ 2147483646 w 10569"/>
                <a:gd name="T41" fmla="*/ 2147483646 h 10092"/>
                <a:gd name="T42" fmla="*/ 2147483646 w 10569"/>
                <a:gd name="T43" fmla="*/ 2147483646 h 10092"/>
                <a:gd name="T44" fmla="*/ 2147483646 w 10569"/>
                <a:gd name="T45" fmla="*/ 2147483646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6439693" y="2825751"/>
              <a:ext cx="138113" cy="95250"/>
            </a:xfrm>
            <a:custGeom>
              <a:avLst/>
              <a:gdLst>
                <a:gd name="T0" fmla="*/ 2147483646 w 9980"/>
                <a:gd name="T1" fmla="*/ 0 h 10000"/>
                <a:gd name="T2" fmla="*/ 2147483646 w 9980"/>
                <a:gd name="T3" fmla="*/ 1146309471 h 10000"/>
                <a:gd name="T4" fmla="*/ 2147483646 w 9980"/>
                <a:gd name="T5" fmla="*/ 1665489132 h 10000"/>
                <a:gd name="T6" fmla="*/ 2147483646 w 9980"/>
                <a:gd name="T7" fmla="*/ 2147483646 h 10000"/>
                <a:gd name="T8" fmla="*/ 2147483646 w 9980"/>
                <a:gd name="T9" fmla="*/ 1996026625 h 10000"/>
                <a:gd name="T10" fmla="*/ 2147483646 w 9980"/>
                <a:gd name="T11" fmla="*/ 1665489132 h 10000"/>
                <a:gd name="T12" fmla="*/ 2147483646 w 9980"/>
                <a:gd name="T13" fmla="*/ 2147483646 h 10000"/>
                <a:gd name="T14" fmla="*/ 579158307 w 9980"/>
                <a:gd name="T15" fmla="*/ 2147483646 h 10000"/>
                <a:gd name="T16" fmla="*/ 155334902 w 9980"/>
                <a:gd name="T17" fmla="*/ 2147483646 h 10000"/>
                <a:gd name="T18" fmla="*/ 2147483646 w 9980"/>
                <a:gd name="T19" fmla="*/ 2147483646 h 10000"/>
                <a:gd name="T20" fmla="*/ 2147483646 w 9980"/>
                <a:gd name="T21" fmla="*/ 2147483646 h 10000"/>
                <a:gd name="T22" fmla="*/ 2147483646 w 9980"/>
                <a:gd name="T23" fmla="*/ 2147483646 h 10000"/>
                <a:gd name="T24" fmla="*/ 2147483646 w 9980"/>
                <a:gd name="T25" fmla="*/ 2147483646 h 10000"/>
                <a:gd name="T26" fmla="*/ 2147483646 w 9980"/>
                <a:gd name="T27" fmla="*/ 2147483646 h 10000"/>
                <a:gd name="T28" fmla="*/ 2147483646 w 9980"/>
                <a:gd name="T29" fmla="*/ 2147483646 h 10000"/>
                <a:gd name="T30" fmla="*/ 2147483646 w 9980"/>
                <a:gd name="T31" fmla="*/ 2147483646 h 10000"/>
                <a:gd name="T32" fmla="*/ 2147483646 w 9980"/>
                <a:gd name="T33" fmla="*/ 2147483646 h 10000"/>
                <a:gd name="T34" fmla="*/ 2147483646 w 9980"/>
                <a:gd name="T35" fmla="*/ 1146309471 h 10000"/>
                <a:gd name="T36" fmla="*/ 2147483646 w 9980"/>
                <a:gd name="T37" fmla="*/ 94320627 h 10000"/>
                <a:gd name="T38" fmla="*/ 2147483646 w 9980"/>
                <a:gd name="T39" fmla="*/ 250572289 h 10000"/>
                <a:gd name="T40" fmla="*/ 2147483646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6444456" y="2786063"/>
              <a:ext cx="133350" cy="69850"/>
            </a:xfrm>
            <a:custGeom>
              <a:avLst/>
              <a:gdLst>
                <a:gd name="T0" fmla="*/ 2147483646 w 10000"/>
                <a:gd name="T1" fmla="*/ 85299240 h 9595"/>
                <a:gd name="T2" fmla="*/ 2147483646 w 10000"/>
                <a:gd name="T3" fmla="*/ 13576773 h 9595"/>
                <a:gd name="T4" fmla="*/ 2147483646 w 10000"/>
                <a:gd name="T5" fmla="*/ 14455609 h 9595"/>
                <a:gd name="T6" fmla="*/ 2147483646 w 10000"/>
                <a:gd name="T7" fmla="*/ 85299240 h 9595"/>
                <a:gd name="T8" fmla="*/ 2147483646 w 10000"/>
                <a:gd name="T9" fmla="*/ 409818380 h 9595"/>
                <a:gd name="T10" fmla="*/ 0 w 10000"/>
                <a:gd name="T11" fmla="*/ 734500748 h 9595"/>
                <a:gd name="T12" fmla="*/ 2147483646 w 10000"/>
                <a:gd name="T13" fmla="*/ 1059017558 h 9595"/>
                <a:gd name="T14" fmla="*/ 2147483646 w 10000"/>
                <a:gd name="T15" fmla="*/ 1253991381 h 9595"/>
                <a:gd name="T16" fmla="*/ 2147483646 w 10000"/>
                <a:gd name="T17" fmla="*/ 1401365760 h 9595"/>
                <a:gd name="T18" fmla="*/ 2147483646 w 10000"/>
                <a:gd name="T19" fmla="*/ 1206535080 h 9595"/>
                <a:gd name="T20" fmla="*/ 2147483646 w 10000"/>
                <a:gd name="T21" fmla="*/ 1117738892 h 9595"/>
                <a:gd name="T22" fmla="*/ 2147483646 w 10000"/>
                <a:gd name="T23" fmla="*/ 800069697 h 9595"/>
                <a:gd name="T24" fmla="*/ 2147483646 w 10000"/>
                <a:gd name="T25" fmla="*/ 865641717 h 9595"/>
                <a:gd name="T26" fmla="*/ 2147483646 w 10000"/>
                <a:gd name="T27" fmla="*/ 726322096 h 9595"/>
                <a:gd name="T28" fmla="*/ 2147483646 w 10000"/>
                <a:gd name="T29" fmla="*/ 572221676 h 9595"/>
                <a:gd name="T30" fmla="*/ 2147483646 w 10000"/>
                <a:gd name="T31" fmla="*/ 314602478 h 9595"/>
                <a:gd name="T32" fmla="*/ 2147483646 w 10000"/>
                <a:gd name="T33" fmla="*/ 177307990 h 9595"/>
                <a:gd name="T34" fmla="*/ 2147483646 w 10000"/>
                <a:gd name="T35" fmla="*/ 85299240 h 9595"/>
                <a:gd name="T36" fmla="*/ 2147483646 w 10000"/>
                <a:gd name="T37" fmla="*/ 85299240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6593681" y="2967038"/>
              <a:ext cx="182562" cy="141288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0 w 10000"/>
                <a:gd name="T5" fmla="*/ 0 h 10000"/>
                <a:gd name="T6" fmla="*/ 0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0 h 10000"/>
                <a:gd name="T46" fmla="*/ 2147483646 w 10000"/>
                <a:gd name="T47" fmla="*/ 214748364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6187281" y="2852738"/>
              <a:ext cx="114300" cy="65088"/>
            </a:xfrm>
            <a:custGeom>
              <a:avLst/>
              <a:gdLst>
                <a:gd name="T0" fmla="*/ 2147483646 w 10000"/>
                <a:gd name="T1" fmla="*/ 117523815 h 11466"/>
                <a:gd name="T2" fmla="*/ 2147483646 w 10000"/>
                <a:gd name="T3" fmla="*/ 75272047 h 11466"/>
                <a:gd name="T4" fmla="*/ 2147483646 w 10000"/>
                <a:gd name="T5" fmla="*/ 33020432 h 11466"/>
                <a:gd name="T6" fmla="*/ 2147483646 w 10000"/>
                <a:gd name="T7" fmla="*/ 65841468 h 11466"/>
                <a:gd name="T8" fmla="*/ 2147483646 w 10000"/>
                <a:gd name="T9" fmla="*/ 0 h 11466"/>
                <a:gd name="T10" fmla="*/ 2147483646 w 10000"/>
                <a:gd name="T11" fmla="*/ 63477200 h 11466"/>
                <a:gd name="T12" fmla="*/ 0 w 10000"/>
                <a:gd name="T13" fmla="*/ 202027038 h 11466"/>
                <a:gd name="T14" fmla="*/ 0 w 10000"/>
                <a:gd name="T15" fmla="*/ 286524040 h 11466"/>
                <a:gd name="T16" fmla="*/ 2147483646 w 10000"/>
                <a:gd name="T17" fmla="*/ 286524040 h 11466"/>
                <a:gd name="T18" fmla="*/ 2147483646 w 10000"/>
                <a:gd name="T19" fmla="*/ 387555188 h 11466"/>
                <a:gd name="T20" fmla="*/ 2147483646 w 10000"/>
                <a:gd name="T21" fmla="*/ 371027429 h 11466"/>
                <a:gd name="T22" fmla="*/ 2147483646 w 10000"/>
                <a:gd name="T23" fmla="*/ 305386266 h 11466"/>
                <a:gd name="T24" fmla="*/ 2147483646 w 10000"/>
                <a:gd name="T25" fmla="*/ 342940248 h 11466"/>
                <a:gd name="T26" fmla="*/ 2147483646 w 10000"/>
                <a:gd name="T27" fmla="*/ 286524040 h 11466"/>
                <a:gd name="T28" fmla="*/ 2147483646 w 10000"/>
                <a:gd name="T29" fmla="*/ 244272431 h 11466"/>
                <a:gd name="T30" fmla="*/ 2147483646 w 10000"/>
                <a:gd name="T31" fmla="*/ 244272431 h 11466"/>
                <a:gd name="T32" fmla="*/ 2147483646 w 10000"/>
                <a:gd name="T33" fmla="*/ 202027038 h 11466"/>
                <a:gd name="T34" fmla="*/ 2147483646 w 10000"/>
                <a:gd name="T35" fmla="*/ 117523815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6130131" y="2706688"/>
              <a:ext cx="71437" cy="74613"/>
            </a:xfrm>
            <a:custGeom>
              <a:avLst/>
              <a:gdLst>
                <a:gd name="T0" fmla="*/ 306118187 w 10056"/>
                <a:gd name="T1" fmla="*/ 789654352 h 10000"/>
                <a:gd name="T2" fmla="*/ 429904577 w 10056"/>
                <a:gd name="T3" fmla="*/ 1105629969 h 10000"/>
                <a:gd name="T4" fmla="*/ 677586608 w 10056"/>
                <a:gd name="T5" fmla="*/ 1263521769 h 10000"/>
                <a:gd name="T6" fmla="*/ 903376652 w 10056"/>
                <a:gd name="T7" fmla="*/ 1467713300 h 10000"/>
                <a:gd name="T8" fmla="*/ 1135951392 w 10056"/>
                <a:gd name="T9" fmla="*/ 1727539702 h 10000"/>
                <a:gd name="T10" fmla="*/ 1281375230 w 10056"/>
                <a:gd name="T11" fmla="*/ 1300499113 h 10000"/>
                <a:gd name="T12" fmla="*/ 1195148611 w 10056"/>
                <a:gd name="T13" fmla="*/ 984526451 h 10000"/>
                <a:gd name="T14" fmla="*/ 1288557149 w 10056"/>
                <a:gd name="T15" fmla="*/ 566991022 h 10000"/>
                <a:gd name="T16" fmla="*/ 1106984257 w 10056"/>
                <a:gd name="T17" fmla="*/ 409071324 h 10000"/>
                <a:gd name="T18" fmla="*/ 925159339 w 10056"/>
                <a:gd name="T19" fmla="*/ 315789890 h 10000"/>
                <a:gd name="T20" fmla="*/ 677586608 w 10056"/>
                <a:gd name="T21" fmla="*/ 157894755 h 10000"/>
                <a:gd name="T22" fmla="*/ 429904577 w 10056"/>
                <a:gd name="T23" fmla="*/ 157894755 h 10000"/>
                <a:gd name="T24" fmla="*/ 306118187 w 10056"/>
                <a:gd name="T25" fmla="*/ 0 h 10000"/>
                <a:gd name="T26" fmla="*/ 58563422 w 10056"/>
                <a:gd name="T27" fmla="*/ 157894755 h 10000"/>
                <a:gd name="T28" fmla="*/ 0 w 10056"/>
                <a:gd name="T29" fmla="*/ 167744178 h 10000"/>
                <a:gd name="T30" fmla="*/ 116604471 w 10056"/>
                <a:gd name="T31" fmla="*/ 594785155 h 10000"/>
                <a:gd name="T32" fmla="*/ 306118187 w 10056"/>
                <a:gd name="T33" fmla="*/ 789654352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 rot="21133526">
              <a:off x="6361906" y="2882901"/>
              <a:ext cx="88900" cy="47625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6366668" y="2892426"/>
              <a:ext cx="142875" cy="149225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6425406" y="2944813"/>
              <a:ext cx="98425" cy="98425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 rot="286500">
              <a:off x="6496843" y="3005138"/>
              <a:ext cx="44450" cy="58738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6498431" y="2903538"/>
              <a:ext cx="71437" cy="5715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6511131" y="2955926"/>
              <a:ext cx="100012" cy="96837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6538118" y="3016251"/>
              <a:ext cx="39688" cy="49212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6555581" y="3043238"/>
              <a:ext cx="65087" cy="60325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6515893" y="3033713"/>
              <a:ext cx="53975" cy="109538"/>
            </a:xfrm>
            <a:custGeom>
              <a:avLst/>
              <a:gdLst>
                <a:gd name="T0" fmla="*/ 0 w 444747"/>
                <a:gd name="T1" fmla="*/ 1 h 900169"/>
                <a:gd name="T2" fmla="*/ 0 w 444747"/>
                <a:gd name="T3" fmla="*/ 1 h 900169"/>
                <a:gd name="T4" fmla="*/ 0 w 444747"/>
                <a:gd name="T5" fmla="*/ 2 h 900169"/>
                <a:gd name="T6" fmla="*/ 1 w 444747"/>
                <a:gd name="T7" fmla="*/ 3 h 900169"/>
                <a:gd name="T8" fmla="*/ 1 w 444747"/>
                <a:gd name="T9" fmla="*/ 3 h 900169"/>
                <a:gd name="T10" fmla="*/ 1 w 444747"/>
                <a:gd name="T11" fmla="*/ 2 h 900169"/>
                <a:gd name="T12" fmla="*/ 1 w 444747"/>
                <a:gd name="T13" fmla="*/ 2 h 900169"/>
                <a:gd name="T14" fmla="*/ 1 w 444747"/>
                <a:gd name="T15" fmla="*/ 2 h 900169"/>
                <a:gd name="T16" fmla="*/ 1 w 444747"/>
                <a:gd name="T17" fmla="*/ 2 h 900169"/>
                <a:gd name="T18" fmla="*/ 1 w 444747"/>
                <a:gd name="T19" fmla="*/ 1 h 900169"/>
                <a:gd name="T20" fmla="*/ 1 w 444747"/>
                <a:gd name="T21" fmla="*/ 0 h 900169"/>
                <a:gd name="T22" fmla="*/ 0 w 444747"/>
                <a:gd name="T23" fmla="*/ 1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5749131" y="2547938"/>
              <a:ext cx="109537" cy="163513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7327106" y="1212851"/>
              <a:ext cx="436562" cy="557212"/>
            </a:xfrm>
            <a:custGeom>
              <a:avLst/>
              <a:gdLst>
                <a:gd name="T0" fmla="*/ 2147483646 w 336"/>
                <a:gd name="T1" fmla="*/ 2147483646 h 427"/>
                <a:gd name="T2" fmla="*/ 2147483646 w 336"/>
                <a:gd name="T3" fmla="*/ 2147483646 h 427"/>
                <a:gd name="T4" fmla="*/ 2147483646 w 336"/>
                <a:gd name="T5" fmla="*/ 2147483646 h 427"/>
                <a:gd name="T6" fmla="*/ 2147483646 w 336"/>
                <a:gd name="T7" fmla="*/ 2147483646 h 427"/>
                <a:gd name="T8" fmla="*/ 2147483646 w 336"/>
                <a:gd name="T9" fmla="*/ 2147483646 h 427"/>
                <a:gd name="T10" fmla="*/ 2147483646 w 336"/>
                <a:gd name="T11" fmla="*/ 2147483646 h 427"/>
                <a:gd name="T12" fmla="*/ 2147483646 w 336"/>
                <a:gd name="T13" fmla="*/ 2147483646 h 427"/>
                <a:gd name="T14" fmla="*/ 2147483646 w 336"/>
                <a:gd name="T15" fmla="*/ 2147483646 h 427"/>
                <a:gd name="T16" fmla="*/ 2147483646 w 336"/>
                <a:gd name="T17" fmla="*/ 2147483646 h 427"/>
                <a:gd name="T18" fmla="*/ 2147483646 w 336"/>
                <a:gd name="T19" fmla="*/ 2147483646 h 427"/>
                <a:gd name="T20" fmla="*/ 2147483646 w 336"/>
                <a:gd name="T21" fmla="*/ 2147483646 h 427"/>
                <a:gd name="T22" fmla="*/ 2147483646 w 336"/>
                <a:gd name="T23" fmla="*/ 0 h 427"/>
                <a:gd name="T24" fmla="*/ 2147483646 w 336"/>
                <a:gd name="T25" fmla="*/ 2147483646 h 427"/>
                <a:gd name="T26" fmla="*/ 2147483646 w 336"/>
                <a:gd name="T27" fmla="*/ 2147483646 h 427"/>
                <a:gd name="T28" fmla="*/ 2147483646 w 336"/>
                <a:gd name="T29" fmla="*/ 2147483646 h 427"/>
                <a:gd name="T30" fmla="*/ 2147483646 w 336"/>
                <a:gd name="T31" fmla="*/ 2147483646 h 427"/>
                <a:gd name="T32" fmla="*/ 2147483646 w 336"/>
                <a:gd name="T33" fmla="*/ 2147483646 h 427"/>
                <a:gd name="T34" fmla="*/ 2147483646 w 336"/>
                <a:gd name="T35" fmla="*/ 2147483646 h 427"/>
                <a:gd name="T36" fmla="*/ 2147483646 w 336"/>
                <a:gd name="T37" fmla="*/ 2147483646 h 427"/>
                <a:gd name="T38" fmla="*/ 2147483646 w 336"/>
                <a:gd name="T39" fmla="*/ 2147483646 h 427"/>
                <a:gd name="T40" fmla="*/ 2147483646 w 336"/>
                <a:gd name="T41" fmla="*/ 2147483646 h 427"/>
                <a:gd name="T42" fmla="*/ 2147483646 w 336"/>
                <a:gd name="T43" fmla="*/ 2147483646 h 427"/>
                <a:gd name="T44" fmla="*/ 2147483646 w 336"/>
                <a:gd name="T45" fmla="*/ 2147483646 h 427"/>
                <a:gd name="T46" fmla="*/ 2147483646 w 336"/>
                <a:gd name="T47" fmla="*/ 2147483646 h 427"/>
                <a:gd name="T48" fmla="*/ 2147483646 w 336"/>
                <a:gd name="T49" fmla="*/ 2147483646 h 427"/>
                <a:gd name="T50" fmla="*/ 2147483646 w 336"/>
                <a:gd name="T51" fmla="*/ 2147483646 h 427"/>
                <a:gd name="T52" fmla="*/ 2147483646 w 336"/>
                <a:gd name="T53" fmla="*/ 2147483646 h 427"/>
                <a:gd name="T54" fmla="*/ 0 w 336"/>
                <a:gd name="T55" fmla="*/ 2147483646 h 427"/>
                <a:gd name="T56" fmla="*/ 2147483646 w 336"/>
                <a:gd name="T57" fmla="*/ 2147483646 h 427"/>
                <a:gd name="T58" fmla="*/ 2147483646 w 336"/>
                <a:gd name="T59" fmla="*/ 2147483646 h 427"/>
                <a:gd name="T60" fmla="*/ 2147483646 w 336"/>
                <a:gd name="T61" fmla="*/ 2147483646 h 427"/>
                <a:gd name="T62" fmla="*/ 2147483646 w 336"/>
                <a:gd name="T63" fmla="*/ 2147483646 h 427"/>
                <a:gd name="T64" fmla="*/ 2147483646 w 336"/>
                <a:gd name="T65" fmla="*/ 2147483646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7068343" y="4491038"/>
              <a:ext cx="166688" cy="346075"/>
            </a:xfrm>
            <a:custGeom>
              <a:avLst/>
              <a:gdLst>
                <a:gd name="T0" fmla="*/ 2147483646 w 126"/>
                <a:gd name="T1" fmla="*/ 2147483646 h 265"/>
                <a:gd name="T2" fmla="*/ 0 w 126"/>
                <a:gd name="T3" fmla="*/ 2147483646 h 265"/>
                <a:gd name="T4" fmla="*/ 2147483646 w 126"/>
                <a:gd name="T5" fmla="*/ 2147483646 h 265"/>
                <a:gd name="T6" fmla="*/ 2147483646 w 126"/>
                <a:gd name="T7" fmla="*/ 2147483646 h 265"/>
                <a:gd name="T8" fmla="*/ 2147483646 w 126"/>
                <a:gd name="T9" fmla="*/ 2147483646 h 265"/>
                <a:gd name="T10" fmla="*/ 2147483646 w 126"/>
                <a:gd name="T11" fmla="*/ 2147483646 h 265"/>
                <a:gd name="T12" fmla="*/ 2147483646 w 126"/>
                <a:gd name="T13" fmla="*/ 2147483646 h 265"/>
                <a:gd name="T14" fmla="*/ 2147483646 w 126"/>
                <a:gd name="T15" fmla="*/ 2147483646 h 265"/>
                <a:gd name="T16" fmla="*/ 2147483646 w 126"/>
                <a:gd name="T17" fmla="*/ 0 h 265"/>
                <a:gd name="T18" fmla="*/ 2147483646 w 126"/>
                <a:gd name="T19" fmla="*/ 2147483646 h 265"/>
                <a:gd name="T20" fmla="*/ 2147483646 w 126"/>
                <a:gd name="T21" fmla="*/ 2147483646 h 265"/>
                <a:gd name="T22" fmla="*/ 2147483646 w 126"/>
                <a:gd name="T23" fmla="*/ 2147483646 h 265"/>
                <a:gd name="T24" fmla="*/ 2147483646 w 126"/>
                <a:gd name="T25" fmla="*/ 2147483646 h 265"/>
                <a:gd name="T26" fmla="*/ 2147483646 w 126"/>
                <a:gd name="T27" fmla="*/ 2147483646 h 265"/>
                <a:gd name="T28" fmla="*/ 2147483646 w 126"/>
                <a:gd name="T29" fmla="*/ 2147483646 h 265"/>
                <a:gd name="T30" fmla="*/ 2147483646 w 126"/>
                <a:gd name="T31" fmla="*/ 2147483646 h 265"/>
                <a:gd name="T32" fmla="*/ 2147483646 w 126"/>
                <a:gd name="T33" fmla="*/ 2147483646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9872186" y="5205667"/>
              <a:ext cx="179387" cy="204788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10027761" y="5021517"/>
              <a:ext cx="125412" cy="201613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8764492" y="4394455"/>
              <a:ext cx="989012" cy="750887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9540779" y="5189792"/>
              <a:ext cx="87313" cy="119063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8755856" y="4024313"/>
              <a:ext cx="227012" cy="265113"/>
            </a:xfrm>
            <a:custGeom>
              <a:avLst/>
              <a:gdLst>
                <a:gd name="T0" fmla="*/ 2147483646 w 174"/>
                <a:gd name="T1" fmla="*/ 2147483646 h 204"/>
                <a:gd name="T2" fmla="*/ 0 w 174"/>
                <a:gd name="T3" fmla="*/ 2147483646 h 204"/>
                <a:gd name="T4" fmla="*/ 0 w 174"/>
                <a:gd name="T5" fmla="*/ 2147483646 h 204"/>
                <a:gd name="T6" fmla="*/ 2147483646 w 174"/>
                <a:gd name="T7" fmla="*/ 2147483646 h 204"/>
                <a:gd name="T8" fmla="*/ 2147483646 w 174"/>
                <a:gd name="T9" fmla="*/ 2147483646 h 204"/>
                <a:gd name="T10" fmla="*/ 2147483646 w 174"/>
                <a:gd name="T11" fmla="*/ 2147483646 h 204"/>
                <a:gd name="T12" fmla="*/ 2147483646 w 174"/>
                <a:gd name="T13" fmla="*/ 2147483646 h 204"/>
                <a:gd name="T14" fmla="*/ 2147483646 w 174"/>
                <a:gd name="T15" fmla="*/ 0 h 204"/>
                <a:gd name="T16" fmla="*/ 2147483646 w 174"/>
                <a:gd name="T17" fmla="*/ 2147483646 h 204"/>
                <a:gd name="T18" fmla="*/ 2147483646 w 174"/>
                <a:gd name="T19" fmla="*/ 2147483646 h 204"/>
                <a:gd name="T20" fmla="*/ 2147483646 w 174"/>
                <a:gd name="T21" fmla="*/ 2147483646 h 204"/>
                <a:gd name="T22" fmla="*/ 2147483646 w 174"/>
                <a:gd name="T23" fmla="*/ 2147483646 h 204"/>
                <a:gd name="T24" fmla="*/ 2147483646 w 174"/>
                <a:gd name="T25" fmla="*/ 2147483646 h 204"/>
                <a:gd name="T26" fmla="*/ 2147483646 w 174"/>
                <a:gd name="T27" fmla="*/ 2147483646 h 204"/>
                <a:gd name="T28" fmla="*/ 2147483646 w 174"/>
                <a:gd name="T29" fmla="*/ 2147483646 h 204"/>
                <a:gd name="T30" fmla="*/ 2147483646 w 174"/>
                <a:gd name="T31" fmla="*/ 2147483646 h 204"/>
                <a:gd name="T32" fmla="*/ 2147483646 w 174"/>
                <a:gd name="T33" fmla="*/ 2147483646 h 204"/>
                <a:gd name="T34" fmla="*/ 2147483646 w 174"/>
                <a:gd name="T35" fmla="*/ 2147483646 h 204"/>
                <a:gd name="T36" fmla="*/ 2147483646 w 174"/>
                <a:gd name="T37" fmla="*/ 2147483646 h 204"/>
                <a:gd name="T38" fmla="*/ 2147483646 w 174"/>
                <a:gd name="T39" fmla="*/ 2147483646 h 204"/>
                <a:gd name="T40" fmla="*/ 2147483646 w 174"/>
                <a:gd name="T41" fmla="*/ 2147483646 h 204"/>
                <a:gd name="T42" fmla="*/ 2147483646 w 174"/>
                <a:gd name="T43" fmla="*/ 2147483646 h 204"/>
                <a:gd name="T44" fmla="*/ 2147483646 w 174"/>
                <a:gd name="T45" fmla="*/ 2147483646 h 204"/>
                <a:gd name="T46" fmla="*/ 2147483646 w 174"/>
                <a:gd name="T47" fmla="*/ 2147483646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8952706" y="4156076"/>
              <a:ext cx="141287" cy="173037"/>
            </a:xfrm>
            <a:custGeom>
              <a:avLst/>
              <a:gdLst>
                <a:gd name="T0" fmla="*/ 2147483646 w 108"/>
                <a:gd name="T1" fmla="*/ 2147483646 h 132"/>
                <a:gd name="T2" fmla="*/ 2147483646 w 108"/>
                <a:gd name="T3" fmla="*/ 2147483646 h 132"/>
                <a:gd name="T4" fmla="*/ 0 w 108"/>
                <a:gd name="T5" fmla="*/ 2147483646 h 132"/>
                <a:gd name="T6" fmla="*/ 2147483646 w 108"/>
                <a:gd name="T7" fmla="*/ 2147483646 h 132"/>
                <a:gd name="T8" fmla="*/ 2147483646 w 108"/>
                <a:gd name="T9" fmla="*/ 2147483646 h 132"/>
                <a:gd name="T10" fmla="*/ 2147483646 w 108"/>
                <a:gd name="T11" fmla="*/ 2147483646 h 132"/>
                <a:gd name="T12" fmla="*/ 2147483646 w 108"/>
                <a:gd name="T13" fmla="*/ 2147483646 h 132"/>
                <a:gd name="T14" fmla="*/ 2147483646 w 108"/>
                <a:gd name="T15" fmla="*/ 0 h 132"/>
                <a:gd name="T16" fmla="*/ 2147483646 w 108"/>
                <a:gd name="T17" fmla="*/ 2147483646 h 132"/>
                <a:gd name="T18" fmla="*/ 2147483646 w 108"/>
                <a:gd name="T19" fmla="*/ 2147483646 h 132"/>
                <a:gd name="T20" fmla="*/ 2147483646 w 108"/>
                <a:gd name="T21" fmla="*/ 2147483646 h 132"/>
                <a:gd name="T22" fmla="*/ 2147483646 w 108"/>
                <a:gd name="T23" fmla="*/ 2147483646 h 132"/>
                <a:gd name="T24" fmla="*/ 2147483646 w 108"/>
                <a:gd name="T25" fmla="*/ 2147483646 h 132"/>
                <a:gd name="T26" fmla="*/ 2147483646 w 108"/>
                <a:gd name="T27" fmla="*/ 2147483646 h 132"/>
                <a:gd name="T28" fmla="*/ 2147483646 w 108"/>
                <a:gd name="T29" fmla="*/ 2147483646 h 132"/>
                <a:gd name="T30" fmla="*/ 2147483646 w 108"/>
                <a:gd name="T31" fmla="*/ 2147483646 h 132"/>
                <a:gd name="T32" fmla="*/ 2147483646 w 108"/>
                <a:gd name="T33" fmla="*/ 2147483646 h 132"/>
                <a:gd name="T34" fmla="*/ 2147483646 w 108"/>
                <a:gd name="T35" fmla="*/ 2147483646 h 132"/>
                <a:gd name="T36" fmla="*/ 2147483646 w 108"/>
                <a:gd name="T37" fmla="*/ 2147483646 h 132"/>
                <a:gd name="T38" fmla="*/ 2147483646 w 108"/>
                <a:gd name="T39" fmla="*/ 2147483646 h 132"/>
                <a:gd name="T40" fmla="*/ 2147483646 w 108"/>
                <a:gd name="T41" fmla="*/ 2147483646 h 132"/>
                <a:gd name="T42" fmla="*/ 2147483646 w 108"/>
                <a:gd name="T43" fmla="*/ 2147483646 h 132"/>
                <a:gd name="T44" fmla="*/ 2147483646 w 108"/>
                <a:gd name="T45" fmla="*/ 2147483646 h 132"/>
                <a:gd name="T46" fmla="*/ 2147483646 w 108"/>
                <a:gd name="T47" fmla="*/ 2147483646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8577167" y="4270630"/>
              <a:ext cx="265112" cy="60325"/>
            </a:xfrm>
            <a:custGeom>
              <a:avLst/>
              <a:gdLst>
                <a:gd name="T0" fmla="*/ 0 w 34"/>
                <a:gd name="T1" fmla="*/ 2147483646 h 8"/>
                <a:gd name="T2" fmla="*/ 2147483646 w 34"/>
                <a:gd name="T3" fmla="*/ 0 h 8"/>
                <a:gd name="T4" fmla="*/ 2147483646 w 34"/>
                <a:gd name="T5" fmla="*/ 0 h 8"/>
                <a:gd name="T6" fmla="*/ 2147483646 w 34"/>
                <a:gd name="T7" fmla="*/ 2147483646 h 8"/>
                <a:gd name="T8" fmla="*/ 2147483646 w 34"/>
                <a:gd name="T9" fmla="*/ 2147483646 h 8"/>
                <a:gd name="T10" fmla="*/ 2147483646 w 34"/>
                <a:gd name="T11" fmla="*/ 2147483646 h 8"/>
                <a:gd name="T12" fmla="*/ 2147483646 w 34"/>
                <a:gd name="T13" fmla="*/ 2147483646 h 8"/>
                <a:gd name="T14" fmla="*/ 2147483646 w 34"/>
                <a:gd name="T15" fmla="*/ 2147483646 h 8"/>
                <a:gd name="T16" fmla="*/ 2147483646 w 34"/>
                <a:gd name="T17" fmla="*/ 2147483646 h 8"/>
                <a:gd name="T18" fmla="*/ 2147483646 w 34"/>
                <a:gd name="T19" fmla="*/ 2147483646 h 8"/>
                <a:gd name="T20" fmla="*/ 0 w 34"/>
                <a:gd name="T21" fmla="*/ 214748364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5314761" y="2876550"/>
              <a:ext cx="158750" cy="179388"/>
            </a:xfrm>
            <a:custGeom>
              <a:avLst/>
              <a:gdLst>
                <a:gd name="T0" fmla="*/ 0 w 120"/>
                <a:gd name="T1" fmla="*/ 2147483646 h 138"/>
                <a:gd name="T2" fmla="*/ 0 w 120"/>
                <a:gd name="T3" fmla="*/ 2147483646 h 138"/>
                <a:gd name="T4" fmla="*/ 2147483646 w 120"/>
                <a:gd name="T5" fmla="*/ 2147483646 h 138"/>
                <a:gd name="T6" fmla="*/ 2147483646 w 120"/>
                <a:gd name="T7" fmla="*/ 2147483646 h 138"/>
                <a:gd name="T8" fmla="*/ 2147483646 w 120"/>
                <a:gd name="T9" fmla="*/ 0 h 138"/>
                <a:gd name="T10" fmla="*/ 2147483646 w 120"/>
                <a:gd name="T11" fmla="*/ 2147483646 h 138"/>
                <a:gd name="T12" fmla="*/ 2147483646 w 120"/>
                <a:gd name="T13" fmla="*/ 2147483646 h 138"/>
                <a:gd name="T14" fmla="*/ 2147483646 w 120"/>
                <a:gd name="T15" fmla="*/ 2147483646 h 138"/>
                <a:gd name="T16" fmla="*/ 2147483646 w 120"/>
                <a:gd name="T17" fmla="*/ 2147483646 h 138"/>
                <a:gd name="T18" fmla="*/ 2147483646 w 120"/>
                <a:gd name="T19" fmla="*/ 2147483646 h 138"/>
                <a:gd name="T20" fmla="*/ 2147483646 w 120"/>
                <a:gd name="T21" fmla="*/ 2147483646 h 138"/>
                <a:gd name="T22" fmla="*/ 2147483646 w 120"/>
                <a:gd name="T23" fmla="*/ 2147483646 h 138"/>
                <a:gd name="T24" fmla="*/ 2147483646 w 120"/>
                <a:gd name="T25" fmla="*/ 2147483646 h 138"/>
                <a:gd name="T26" fmla="*/ 2147483646 w 120"/>
                <a:gd name="T27" fmla="*/ 2147483646 h 138"/>
                <a:gd name="T28" fmla="*/ 2147483646 w 120"/>
                <a:gd name="T29" fmla="*/ 2147483646 h 138"/>
                <a:gd name="T30" fmla="*/ 2147483646 w 120"/>
                <a:gd name="T31" fmla="*/ 2147483646 h 138"/>
                <a:gd name="T32" fmla="*/ 0 w 120"/>
                <a:gd name="T33" fmla="*/ 2147483646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4650517" y="3622676"/>
              <a:ext cx="276225" cy="77787"/>
            </a:xfrm>
            <a:custGeom>
              <a:avLst/>
              <a:gdLst>
                <a:gd name="T0" fmla="*/ 2147483646 w 35"/>
                <a:gd name="T1" fmla="*/ 2147483646 h 10"/>
                <a:gd name="T2" fmla="*/ 2147483646 w 35"/>
                <a:gd name="T3" fmla="*/ 0 h 10"/>
                <a:gd name="T4" fmla="*/ 2147483646 w 35"/>
                <a:gd name="T5" fmla="*/ 0 h 10"/>
                <a:gd name="T6" fmla="*/ 2147483646 w 35"/>
                <a:gd name="T7" fmla="*/ 2147483646 h 10"/>
                <a:gd name="T8" fmla="*/ 2147483646 w 35"/>
                <a:gd name="T9" fmla="*/ 2147483646 h 10"/>
                <a:gd name="T10" fmla="*/ 2147483646 w 35"/>
                <a:gd name="T11" fmla="*/ 2147483646 h 10"/>
                <a:gd name="T12" fmla="*/ 2147483646 w 35"/>
                <a:gd name="T13" fmla="*/ 2147483646 h 10"/>
                <a:gd name="T14" fmla="*/ 2147483646 w 35"/>
                <a:gd name="T15" fmla="*/ 2147483646 h 10"/>
                <a:gd name="T16" fmla="*/ 2147483646 w 35"/>
                <a:gd name="T17" fmla="*/ 2147483646 h 10"/>
                <a:gd name="T18" fmla="*/ 2147483646 w 35"/>
                <a:gd name="T19" fmla="*/ 2147483646 h 10"/>
                <a:gd name="T20" fmla="*/ 2147483646 w 35"/>
                <a:gd name="T21" fmla="*/ 2147483646 h 10"/>
                <a:gd name="T22" fmla="*/ 2147483646 w 35"/>
                <a:gd name="T23" fmla="*/ 2147483646 h 10"/>
                <a:gd name="T24" fmla="*/ 2147483646 w 35"/>
                <a:gd name="T25" fmla="*/ 2147483646 h 10"/>
                <a:gd name="T26" fmla="*/ 2147483646 w 35"/>
                <a:gd name="T27" fmla="*/ 2147483646 h 10"/>
                <a:gd name="T28" fmla="*/ 0 w 35"/>
                <a:gd name="T29" fmla="*/ 2147483646 h 10"/>
                <a:gd name="T30" fmla="*/ 2147483646 w 35"/>
                <a:gd name="T31" fmla="*/ 2147483646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4926742" y="3708401"/>
              <a:ext cx="171450" cy="47625"/>
            </a:xfrm>
            <a:custGeom>
              <a:avLst/>
              <a:gdLst>
                <a:gd name="T0" fmla="*/ 2147483646 w 132"/>
                <a:gd name="T1" fmla="*/ 0 h 36"/>
                <a:gd name="T2" fmla="*/ 2147483646 w 132"/>
                <a:gd name="T3" fmla="*/ 2147483646 h 36"/>
                <a:gd name="T4" fmla="*/ 0 w 132"/>
                <a:gd name="T5" fmla="*/ 2147483646 h 36"/>
                <a:gd name="T6" fmla="*/ 2147483646 w 132"/>
                <a:gd name="T7" fmla="*/ 2147483646 h 36"/>
                <a:gd name="T8" fmla="*/ 2147483646 w 132"/>
                <a:gd name="T9" fmla="*/ 2147483646 h 36"/>
                <a:gd name="T10" fmla="*/ 2147483646 w 132"/>
                <a:gd name="T11" fmla="*/ 2147483646 h 36"/>
                <a:gd name="T12" fmla="*/ 2147483646 w 132"/>
                <a:gd name="T13" fmla="*/ 2147483646 h 36"/>
                <a:gd name="T14" fmla="*/ 2147483646 w 132"/>
                <a:gd name="T15" fmla="*/ 2147483646 h 36"/>
                <a:gd name="T16" fmla="*/ 2147483646 w 132"/>
                <a:gd name="T17" fmla="*/ 2147483646 h 36"/>
                <a:gd name="T18" fmla="*/ 2147483646 w 132"/>
                <a:gd name="T19" fmla="*/ 0 h 36"/>
                <a:gd name="T20" fmla="*/ 2147483646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6311106" y="3181351"/>
              <a:ext cx="77787" cy="46037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6223793" y="3092451"/>
              <a:ext cx="31750" cy="61912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6215856" y="3028951"/>
              <a:ext cx="39687" cy="47625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56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7014368" y="3205163"/>
              <a:ext cx="39688" cy="7938"/>
            </a:xfrm>
            <a:custGeom>
              <a:avLst/>
              <a:gdLst>
                <a:gd name="T0" fmla="*/ 2147483646 w 30"/>
                <a:gd name="T1" fmla="*/ 0 h 6"/>
                <a:gd name="T2" fmla="*/ 2147483646 w 30"/>
                <a:gd name="T3" fmla="*/ 0 h 6"/>
                <a:gd name="T4" fmla="*/ 0 w 30"/>
                <a:gd name="T5" fmla="*/ 2147483646 h 6"/>
                <a:gd name="T6" fmla="*/ 2147483646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3" name="Rectangle 372"/>
            <p:cNvSpPr>
              <a:spLocks noChangeArrowheads="1"/>
            </p:cNvSpPr>
            <p:nvPr/>
          </p:nvSpPr>
          <p:spPr bwMode="auto">
            <a:xfrm>
              <a:off x="6874668" y="3436938"/>
              <a:ext cx="0" cy="3175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6615906" y="3055938"/>
              <a:ext cx="492125" cy="179388"/>
            </a:xfrm>
            <a:custGeom>
              <a:avLst/>
              <a:gdLst>
                <a:gd name="T0" fmla="*/ 2147483646 w 10616"/>
                <a:gd name="T1" fmla="*/ 2147483646 h 10000"/>
                <a:gd name="T2" fmla="*/ 2147483646 w 10616"/>
                <a:gd name="T3" fmla="*/ 2147483646 h 10000"/>
                <a:gd name="T4" fmla="*/ 2147483646 w 10616"/>
                <a:gd name="T5" fmla="*/ 2147483646 h 10000"/>
                <a:gd name="T6" fmla="*/ 2147483646 w 10616"/>
                <a:gd name="T7" fmla="*/ 2147483646 h 10000"/>
                <a:gd name="T8" fmla="*/ 2147483646 w 10616"/>
                <a:gd name="T9" fmla="*/ 2147483646 h 10000"/>
                <a:gd name="T10" fmla="*/ 2147483646 w 10616"/>
                <a:gd name="T11" fmla="*/ 2147483646 h 10000"/>
                <a:gd name="T12" fmla="*/ 2147483646 w 10616"/>
                <a:gd name="T13" fmla="*/ 2147483646 h 10000"/>
                <a:gd name="T14" fmla="*/ 2147483646 w 10616"/>
                <a:gd name="T15" fmla="*/ 2147483646 h 10000"/>
                <a:gd name="T16" fmla="*/ 2147483646 w 10616"/>
                <a:gd name="T17" fmla="*/ 2147483646 h 10000"/>
                <a:gd name="T18" fmla="*/ 2147483646 w 10616"/>
                <a:gd name="T19" fmla="*/ 2147483646 h 10000"/>
                <a:gd name="T20" fmla="*/ 2147483646 w 10616"/>
                <a:gd name="T21" fmla="*/ 2147483646 h 10000"/>
                <a:gd name="T22" fmla="*/ 2147483646 w 10616"/>
                <a:gd name="T23" fmla="*/ 2147483646 h 10000"/>
                <a:gd name="T24" fmla="*/ 2147483646 w 10616"/>
                <a:gd name="T25" fmla="*/ 0 h 10000"/>
                <a:gd name="T26" fmla="*/ 2147483646 w 10616"/>
                <a:gd name="T27" fmla="*/ 0 h 10000"/>
                <a:gd name="T28" fmla="*/ 2147483646 w 10616"/>
                <a:gd name="T29" fmla="*/ 2147483646 h 10000"/>
                <a:gd name="T30" fmla="*/ 2147483646 w 10616"/>
                <a:gd name="T31" fmla="*/ 2147483646 h 10000"/>
                <a:gd name="T32" fmla="*/ 2147483646 w 10616"/>
                <a:gd name="T33" fmla="*/ 2147483646 h 10000"/>
                <a:gd name="T34" fmla="*/ 2147483646 w 10616"/>
                <a:gd name="T35" fmla="*/ 2147483646 h 10000"/>
                <a:gd name="T36" fmla="*/ 2147483646 w 10616"/>
                <a:gd name="T37" fmla="*/ 2147483646 h 10000"/>
                <a:gd name="T38" fmla="*/ 2147483646 w 10616"/>
                <a:gd name="T39" fmla="*/ 0 h 10000"/>
                <a:gd name="T40" fmla="*/ 2147483646 w 10616"/>
                <a:gd name="T41" fmla="*/ 0 h 10000"/>
                <a:gd name="T42" fmla="*/ 2147483646 w 10616"/>
                <a:gd name="T43" fmla="*/ 0 h 10000"/>
                <a:gd name="T44" fmla="*/ 2147483646 w 10616"/>
                <a:gd name="T45" fmla="*/ 2147483646 h 10000"/>
                <a:gd name="T46" fmla="*/ 2147483646 w 10616"/>
                <a:gd name="T47" fmla="*/ 2147483646 h 10000"/>
                <a:gd name="T48" fmla="*/ 2147483646 w 10616"/>
                <a:gd name="T49" fmla="*/ 2147483646 h 10000"/>
                <a:gd name="T50" fmla="*/ 2147483646 w 10616"/>
                <a:gd name="T51" fmla="*/ 2147483646 h 10000"/>
                <a:gd name="T52" fmla="*/ 2147483646 w 10616"/>
                <a:gd name="T53" fmla="*/ 2147483646 h 10000"/>
                <a:gd name="T54" fmla="*/ 2147483646 w 10616"/>
                <a:gd name="T55" fmla="*/ 2147483646 h 10000"/>
                <a:gd name="T56" fmla="*/ 2147483646 w 10616"/>
                <a:gd name="T57" fmla="*/ 2147483646 h 10000"/>
                <a:gd name="T58" fmla="*/ 2147483646 w 10616"/>
                <a:gd name="T59" fmla="*/ 2147483646 h 10000"/>
                <a:gd name="T60" fmla="*/ 2147483646 w 10616"/>
                <a:gd name="T61" fmla="*/ 2147483646 h 10000"/>
                <a:gd name="T62" fmla="*/ 0 w 10616"/>
                <a:gd name="T63" fmla="*/ 2147483646 h 10000"/>
                <a:gd name="T64" fmla="*/ 2147483646 w 10616"/>
                <a:gd name="T65" fmla="*/ 2147483646 h 10000"/>
                <a:gd name="T66" fmla="*/ 2147483646 w 10616"/>
                <a:gd name="T67" fmla="*/ 2147483646 h 10000"/>
                <a:gd name="T68" fmla="*/ 2147483646 w 10616"/>
                <a:gd name="T69" fmla="*/ 2147483646 h 10000"/>
                <a:gd name="T70" fmla="*/ 2147483646 w 10616"/>
                <a:gd name="T71" fmla="*/ 2147483646 h 10000"/>
                <a:gd name="T72" fmla="*/ 2147483646 w 10616"/>
                <a:gd name="T73" fmla="*/ 2147483646 h 10000"/>
                <a:gd name="T74" fmla="*/ 2147483646 w 10616"/>
                <a:gd name="T75" fmla="*/ 2147483646 h 10000"/>
                <a:gd name="T76" fmla="*/ 2147483646 w 10616"/>
                <a:gd name="T77" fmla="*/ 2147483646 h 10000"/>
                <a:gd name="T78" fmla="*/ 2147483646 w 10616"/>
                <a:gd name="T79" fmla="*/ 2147483646 h 10000"/>
                <a:gd name="T80" fmla="*/ 2147483646 w 10616"/>
                <a:gd name="T81" fmla="*/ 2147483646 h 10000"/>
                <a:gd name="T82" fmla="*/ 2147483646 w 10616"/>
                <a:gd name="T83" fmla="*/ 2147483646 h 10000"/>
                <a:gd name="T84" fmla="*/ 2147483646 w 10616"/>
                <a:gd name="T85" fmla="*/ 2147483646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6863556" y="3205163"/>
              <a:ext cx="180975" cy="146050"/>
            </a:xfrm>
            <a:custGeom>
              <a:avLst/>
              <a:gdLst>
                <a:gd name="T0" fmla="*/ 2147483646 w 139"/>
                <a:gd name="T1" fmla="*/ 2147483646 h 114"/>
                <a:gd name="T2" fmla="*/ 2147483646 w 139"/>
                <a:gd name="T3" fmla="*/ 2147483646 h 114"/>
                <a:gd name="T4" fmla="*/ 2147483646 w 139"/>
                <a:gd name="T5" fmla="*/ 2147483646 h 114"/>
                <a:gd name="T6" fmla="*/ 2147483646 w 139"/>
                <a:gd name="T7" fmla="*/ 2147483646 h 114"/>
                <a:gd name="T8" fmla="*/ 2147483646 w 139"/>
                <a:gd name="T9" fmla="*/ 2147483646 h 114"/>
                <a:gd name="T10" fmla="*/ 2147483646 w 139"/>
                <a:gd name="T11" fmla="*/ 2147483646 h 114"/>
                <a:gd name="T12" fmla="*/ 2147483646 w 139"/>
                <a:gd name="T13" fmla="*/ 0 h 114"/>
                <a:gd name="T14" fmla="*/ 2147483646 w 139"/>
                <a:gd name="T15" fmla="*/ 2147483646 h 114"/>
                <a:gd name="T16" fmla="*/ 2147483646 w 139"/>
                <a:gd name="T17" fmla="*/ 2147483646 h 114"/>
                <a:gd name="T18" fmla="*/ 2147483646 w 139"/>
                <a:gd name="T19" fmla="*/ 2147483646 h 114"/>
                <a:gd name="T20" fmla="*/ 2147483646 w 139"/>
                <a:gd name="T21" fmla="*/ 2147483646 h 114"/>
                <a:gd name="T22" fmla="*/ 2147483646 w 139"/>
                <a:gd name="T23" fmla="*/ 2147483646 h 114"/>
                <a:gd name="T24" fmla="*/ 2147483646 w 139"/>
                <a:gd name="T25" fmla="*/ 2147483646 h 114"/>
                <a:gd name="T26" fmla="*/ 0 w 139"/>
                <a:gd name="T27" fmla="*/ 2147483646 h 114"/>
                <a:gd name="T28" fmla="*/ 2147483646 w 139"/>
                <a:gd name="T29" fmla="*/ 2147483646 h 114"/>
                <a:gd name="T30" fmla="*/ 2147483646 w 139"/>
                <a:gd name="T31" fmla="*/ 2147483646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6839743" y="3321051"/>
              <a:ext cx="127000" cy="115887"/>
            </a:xfrm>
            <a:custGeom>
              <a:avLst/>
              <a:gdLst>
                <a:gd name="T0" fmla="*/ 2147483646 w 97"/>
                <a:gd name="T1" fmla="*/ 2147483646 h 90"/>
                <a:gd name="T2" fmla="*/ 2147483646 w 97"/>
                <a:gd name="T3" fmla="*/ 0 h 90"/>
                <a:gd name="T4" fmla="*/ 2147483646 w 97"/>
                <a:gd name="T5" fmla="*/ 2147483646 h 90"/>
                <a:gd name="T6" fmla="*/ 2147483646 w 97"/>
                <a:gd name="T7" fmla="*/ 2147483646 h 90"/>
                <a:gd name="T8" fmla="*/ 2147483646 w 97"/>
                <a:gd name="T9" fmla="*/ 2147483646 h 90"/>
                <a:gd name="T10" fmla="*/ 2147483646 w 97"/>
                <a:gd name="T11" fmla="*/ 2147483646 h 90"/>
                <a:gd name="T12" fmla="*/ 2147483646 w 97"/>
                <a:gd name="T13" fmla="*/ 2147483646 h 90"/>
                <a:gd name="T14" fmla="*/ 0 w 97"/>
                <a:gd name="T15" fmla="*/ 2147483646 h 90"/>
                <a:gd name="T16" fmla="*/ 2147483646 w 97"/>
                <a:gd name="T17" fmla="*/ 2147483646 h 90"/>
                <a:gd name="T18" fmla="*/ 2147483646 w 97"/>
                <a:gd name="T19" fmla="*/ 2147483646 h 90"/>
                <a:gd name="T20" fmla="*/ 2147483646 w 97"/>
                <a:gd name="T21" fmla="*/ 2147483646 h 90"/>
                <a:gd name="T22" fmla="*/ 2147483646 w 97"/>
                <a:gd name="T23" fmla="*/ 2147483646 h 90"/>
                <a:gd name="T24" fmla="*/ 2147483646 w 97"/>
                <a:gd name="T25" fmla="*/ 2147483646 h 90"/>
                <a:gd name="T26" fmla="*/ 2147483646 w 97"/>
                <a:gd name="T27" fmla="*/ 2147483646 h 90"/>
                <a:gd name="T28" fmla="*/ 2147483646 w 97"/>
                <a:gd name="T29" fmla="*/ 2147483646 h 90"/>
                <a:gd name="T30" fmla="*/ 2147483646 w 97"/>
                <a:gd name="T31" fmla="*/ 2147483646 h 90"/>
                <a:gd name="T32" fmla="*/ 2147483646 w 97"/>
                <a:gd name="T33" fmla="*/ 2147483646 h 90"/>
                <a:gd name="T34" fmla="*/ 2147483646 w 97"/>
                <a:gd name="T35" fmla="*/ 2147483646 h 90"/>
                <a:gd name="T36" fmla="*/ 2147483646 w 97"/>
                <a:gd name="T37" fmla="*/ 2147483646 h 90"/>
                <a:gd name="T38" fmla="*/ 2147483646 w 97"/>
                <a:gd name="T39" fmla="*/ 214748364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6839743" y="3321051"/>
              <a:ext cx="127000" cy="115887"/>
            </a:xfrm>
            <a:custGeom>
              <a:avLst/>
              <a:gdLst>
                <a:gd name="T0" fmla="*/ 2147483646 w 97"/>
                <a:gd name="T1" fmla="*/ 2147483646 h 90"/>
                <a:gd name="T2" fmla="*/ 2147483646 w 97"/>
                <a:gd name="T3" fmla="*/ 0 h 90"/>
                <a:gd name="T4" fmla="*/ 2147483646 w 97"/>
                <a:gd name="T5" fmla="*/ 2147483646 h 90"/>
                <a:gd name="T6" fmla="*/ 2147483646 w 97"/>
                <a:gd name="T7" fmla="*/ 2147483646 h 90"/>
                <a:gd name="T8" fmla="*/ 2147483646 w 97"/>
                <a:gd name="T9" fmla="*/ 2147483646 h 90"/>
                <a:gd name="T10" fmla="*/ 2147483646 w 97"/>
                <a:gd name="T11" fmla="*/ 2147483646 h 90"/>
                <a:gd name="T12" fmla="*/ 2147483646 w 97"/>
                <a:gd name="T13" fmla="*/ 2147483646 h 90"/>
                <a:gd name="T14" fmla="*/ 0 w 97"/>
                <a:gd name="T15" fmla="*/ 2147483646 h 90"/>
                <a:gd name="T16" fmla="*/ 2147483646 w 97"/>
                <a:gd name="T17" fmla="*/ 2147483646 h 90"/>
                <a:gd name="T18" fmla="*/ 2147483646 w 97"/>
                <a:gd name="T19" fmla="*/ 2147483646 h 90"/>
                <a:gd name="T20" fmla="*/ 2147483646 w 97"/>
                <a:gd name="T21" fmla="*/ 2147483646 h 90"/>
                <a:gd name="T22" fmla="*/ 2147483646 w 97"/>
                <a:gd name="T23" fmla="*/ 2147483646 h 90"/>
                <a:gd name="T24" fmla="*/ 2147483646 w 97"/>
                <a:gd name="T25" fmla="*/ 2147483646 h 90"/>
                <a:gd name="T26" fmla="*/ 2147483646 w 97"/>
                <a:gd name="T27" fmla="*/ 2147483646 h 90"/>
                <a:gd name="T28" fmla="*/ 2147483646 w 97"/>
                <a:gd name="T29" fmla="*/ 2147483646 h 90"/>
                <a:gd name="T30" fmla="*/ 2147483646 w 97"/>
                <a:gd name="T31" fmla="*/ 2147483646 h 90"/>
                <a:gd name="T32" fmla="*/ 2147483646 w 97"/>
                <a:gd name="T33" fmla="*/ 2147483646 h 90"/>
                <a:gd name="T34" fmla="*/ 2147483646 w 97"/>
                <a:gd name="T35" fmla="*/ 2147483646 h 90"/>
                <a:gd name="T36" fmla="*/ 2147483646 w 97"/>
                <a:gd name="T37" fmla="*/ 2147483646 h 90"/>
                <a:gd name="T38" fmla="*/ 2147483646 w 97"/>
                <a:gd name="T39" fmla="*/ 214748364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7279481" y="3540126"/>
              <a:ext cx="119062" cy="77787"/>
            </a:xfrm>
            <a:custGeom>
              <a:avLst/>
              <a:gdLst>
                <a:gd name="T0" fmla="*/ 2147483646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2147483646 h 60"/>
                <a:gd name="T6" fmla="*/ 2147483646 w 90"/>
                <a:gd name="T7" fmla="*/ 2147483646 h 60"/>
                <a:gd name="T8" fmla="*/ 2147483646 w 90"/>
                <a:gd name="T9" fmla="*/ 0 h 60"/>
                <a:gd name="T10" fmla="*/ 2147483646 w 90"/>
                <a:gd name="T11" fmla="*/ 2147483646 h 60"/>
                <a:gd name="T12" fmla="*/ 2147483646 w 90"/>
                <a:gd name="T13" fmla="*/ 2147483646 h 60"/>
                <a:gd name="T14" fmla="*/ 0 w 90"/>
                <a:gd name="T15" fmla="*/ 2147483646 h 60"/>
                <a:gd name="T16" fmla="*/ 2147483646 w 90"/>
                <a:gd name="T17" fmla="*/ 2147483646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6" name="Freeform 585"/>
            <p:cNvSpPr>
              <a:spLocks/>
            </p:cNvSpPr>
            <p:nvPr/>
          </p:nvSpPr>
          <p:spPr bwMode="auto">
            <a:xfrm>
              <a:off x="7296943" y="3570288"/>
              <a:ext cx="187325" cy="217488"/>
            </a:xfrm>
            <a:custGeom>
              <a:avLst/>
              <a:gdLst>
                <a:gd name="T0" fmla="*/ 2147483646 w 24"/>
                <a:gd name="T1" fmla="*/ 2147483646 h 28"/>
                <a:gd name="T2" fmla="*/ 2147483646 w 24"/>
                <a:gd name="T3" fmla="*/ 2147483646 h 28"/>
                <a:gd name="T4" fmla="*/ 2147483646 w 24"/>
                <a:gd name="T5" fmla="*/ 2147483646 h 28"/>
                <a:gd name="T6" fmla="*/ 2147483646 w 24"/>
                <a:gd name="T7" fmla="*/ 2147483646 h 28"/>
                <a:gd name="T8" fmla="*/ 0 w 24"/>
                <a:gd name="T9" fmla="*/ 2147483646 h 28"/>
                <a:gd name="T10" fmla="*/ 2147483646 w 24"/>
                <a:gd name="T11" fmla="*/ 2147483646 h 28"/>
                <a:gd name="T12" fmla="*/ 2147483646 w 24"/>
                <a:gd name="T13" fmla="*/ 2147483646 h 28"/>
                <a:gd name="T14" fmla="*/ 2147483646 w 24"/>
                <a:gd name="T15" fmla="*/ 2147483646 h 28"/>
                <a:gd name="T16" fmla="*/ 2147483646 w 24"/>
                <a:gd name="T17" fmla="*/ 2147483646 h 28"/>
                <a:gd name="T18" fmla="*/ 2147483646 w 24"/>
                <a:gd name="T19" fmla="*/ 2147483646 h 28"/>
                <a:gd name="T20" fmla="*/ 2147483646 w 24"/>
                <a:gd name="T21" fmla="*/ 2147483646 h 28"/>
                <a:gd name="T22" fmla="*/ 2147483646 w 24"/>
                <a:gd name="T23" fmla="*/ 2147483646 h 28"/>
                <a:gd name="T24" fmla="*/ 2147483646 w 24"/>
                <a:gd name="T25" fmla="*/ 0 h 28"/>
                <a:gd name="T26" fmla="*/ 2147483646 w 24"/>
                <a:gd name="T27" fmla="*/ 0 h 28"/>
                <a:gd name="T28" fmla="*/ 2147483646 w 24"/>
                <a:gd name="T29" fmla="*/ 2147483646 h 28"/>
                <a:gd name="T30" fmla="*/ 2147483646 w 24"/>
                <a:gd name="T31" fmla="*/ 2147483646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7" name="Freeform 586"/>
            <p:cNvSpPr>
              <a:spLocks/>
            </p:cNvSpPr>
            <p:nvPr/>
          </p:nvSpPr>
          <p:spPr bwMode="auto">
            <a:xfrm>
              <a:off x="7061993" y="3709988"/>
              <a:ext cx="265113" cy="165100"/>
            </a:xfrm>
            <a:custGeom>
              <a:avLst/>
              <a:gdLst>
                <a:gd name="T0" fmla="*/ 2147483646 w 34"/>
                <a:gd name="T1" fmla="*/ 0 h 21"/>
                <a:gd name="T2" fmla="*/ 2147483646 w 34"/>
                <a:gd name="T3" fmla="*/ 2147483646 h 21"/>
                <a:gd name="T4" fmla="*/ 2147483646 w 34"/>
                <a:gd name="T5" fmla="*/ 2147483646 h 21"/>
                <a:gd name="T6" fmla="*/ 2147483646 w 34"/>
                <a:gd name="T7" fmla="*/ 2147483646 h 21"/>
                <a:gd name="T8" fmla="*/ 0 w 34"/>
                <a:gd name="T9" fmla="*/ 2147483646 h 21"/>
                <a:gd name="T10" fmla="*/ 2147483646 w 34"/>
                <a:gd name="T11" fmla="*/ 2147483646 h 21"/>
                <a:gd name="T12" fmla="*/ 2147483646 w 34"/>
                <a:gd name="T13" fmla="*/ 2147483646 h 21"/>
                <a:gd name="T14" fmla="*/ 2147483646 w 34"/>
                <a:gd name="T15" fmla="*/ 2147483646 h 21"/>
                <a:gd name="T16" fmla="*/ 2147483646 w 34"/>
                <a:gd name="T17" fmla="*/ 2147483646 h 21"/>
                <a:gd name="T18" fmla="*/ 2147483646 w 34"/>
                <a:gd name="T19" fmla="*/ 2147483646 h 21"/>
                <a:gd name="T20" fmla="*/ 2147483646 w 34"/>
                <a:gd name="T21" fmla="*/ 2147483646 h 21"/>
                <a:gd name="T22" fmla="*/ 2147483646 w 34"/>
                <a:gd name="T23" fmla="*/ 2147483646 h 21"/>
                <a:gd name="T24" fmla="*/ 2147483646 w 34"/>
                <a:gd name="T25" fmla="*/ 2147483646 h 21"/>
                <a:gd name="T26" fmla="*/ 2147483646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8" name="Freeform 587"/>
            <p:cNvSpPr>
              <a:spLocks/>
            </p:cNvSpPr>
            <p:nvPr/>
          </p:nvSpPr>
          <p:spPr bwMode="auto">
            <a:xfrm>
              <a:off x="6874668" y="3351213"/>
              <a:ext cx="492125" cy="422275"/>
            </a:xfrm>
            <a:custGeom>
              <a:avLst/>
              <a:gdLst>
                <a:gd name="T0" fmla="*/ 2147483646 w 63"/>
                <a:gd name="T1" fmla="*/ 2147483646 h 54"/>
                <a:gd name="T2" fmla="*/ 2147483646 w 63"/>
                <a:gd name="T3" fmla="*/ 2147483646 h 54"/>
                <a:gd name="T4" fmla="*/ 2147483646 w 63"/>
                <a:gd name="T5" fmla="*/ 2147483646 h 54"/>
                <a:gd name="T6" fmla="*/ 2147483646 w 63"/>
                <a:gd name="T7" fmla="*/ 2147483646 h 54"/>
                <a:gd name="T8" fmla="*/ 2147483646 w 63"/>
                <a:gd name="T9" fmla="*/ 2147483646 h 54"/>
                <a:gd name="T10" fmla="*/ 2147483646 w 63"/>
                <a:gd name="T11" fmla="*/ 2147483646 h 54"/>
                <a:gd name="T12" fmla="*/ 2147483646 w 63"/>
                <a:gd name="T13" fmla="*/ 2147483646 h 54"/>
                <a:gd name="T14" fmla="*/ 2147483646 w 63"/>
                <a:gd name="T15" fmla="*/ 2147483646 h 54"/>
                <a:gd name="T16" fmla="*/ 2147483646 w 63"/>
                <a:gd name="T17" fmla="*/ 2147483646 h 54"/>
                <a:gd name="T18" fmla="*/ 2147483646 w 63"/>
                <a:gd name="T19" fmla="*/ 2147483646 h 54"/>
                <a:gd name="T20" fmla="*/ 2147483646 w 63"/>
                <a:gd name="T21" fmla="*/ 2147483646 h 54"/>
                <a:gd name="T22" fmla="*/ 2147483646 w 63"/>
                <a:gd name="T23" fmla="*/ 2147483646 h 54"/>
                <a:gd name="T24" fmla="*/ 2147483646 w 63"/>
                <a:gd name="T25" fmla="*/ 2147483646 h 54"/>
                <a:gd name="T26" fmla="*/ 2147483646 w 63"/>
                <a:gd name="T27" fmla="*/ 2147483646 h 54"/>
                <a:gd name="T28" fmla="*/ 2147483646 w 63"/>
                <a:gd name="T29" fmla="*/ 0 h 54"/>
                <a:gd name="T30" fmla="*/ 2147483646 w 63"/>
                <a:gd name="T31" fmla="*/ 0 h 54"/>
                <a:gd name="T32" fmla="*/ 2147483646 w 63"/>
                <a:gd name="T33" fmla="*/ 2147483646 h 54"/>
                <a:gd name="T34" fmla="*/ 2147483646 w 63"/>
                <a:gd name="T35" fmla="*/ 2147483646 h 54"/>
                <a:gd name="T36" fmla="*/ 2147483646 w 63"/>
                <a:gd name="T37" fmla="*/ 2147483646 h 54"/>
                <a:gd name="T38" fmla="*/ 2147483646 w 63"/>
                <a:gd name="T39" fmla="*/ 2147483646 h 54"/>
                <a:gd name="T40" fmla="*/ 2147483646 w 63"/>
                <a:gd name="T41" fmla="*/ 2147483646 h 54"/>
                <a:gd name="T42" fmla="*/ 2147483646 w 63"/>
                <a:gd name="T43" fmla="*/ 2147483646 h 54"/>
                <a:gd name="T44" fmla="*/ 0 w 63"/>
                <a:gd name="T45" fmla="*/ 2147483646 h 54"/>
                <a:gd name="T46" fmla="*/ 2147483646 w 63"/>
                <a:gd name="T47" fmla="*/ 2147483646 h 54"/>
                <a:gd name="T48" fmla="*/ 2147483646 w 63"/>
                <a:gd name="T49" fmla="*/ 2147483646 h 54"/>
                <a:gd name="T50" fmla="*/ 2147483646 w 63"/>
                <a:gd name="T51" fmla="*/ 2147483646 h 54"/>
                <a:gd name="T52" fmla="*/ 2147483646 w 63"/>
                <a:gd name="T53" fmla="*/ 2147483646 h 54"/>
                <a:gd name="T54" fmla="*/ 2147483646 w 63"/>
                <a:gd name="T55" fmla="*/ 2147483646 h 54"/>
                <a:gd name="T56" fmla="*/ 2147483646 w 63"/>
                <a:gd name="T57" fmla="*/ 2147483646 h 54"/>
                <a:gd name="T58" fmla="*/ 2147483646 w 63"/>
                <a:gd name="T59" fmla="*/ 2147483646 h 54"/>
                <a:gd name="T60" fmla="*/ 2147483646 w 63"/>
                <a:gd name="T61" fmla="*/ 2147483646 h 54"/>
                <a:gd name="T62" fmla="*/ 2147483646 w 63"/>
                <a:gd name="T63" fmla="*/ 2147483646 h 54"/>
                <a:gd name="T64" fmla="*/ 2147483646 w 63"/>
                <a:gd name="T65" fmla="*/ 2147483646 h 54"/>
                <a:gd name="T66" fmla="*/ 2147483646 w 63"/>
                <a:gd name="T67" fmla="*/ 214748364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9" name="Freeform 588"/>
            <p:cNvSpPr>
              <a:spLocks/>
            </p:cNvSpPr>
            <p:nvPr/>
          </p:nvSpPr>
          <p:spPr bwMode="auto">
            <a:xfrm>
              <a:off x="7296943" y="3617913"/>
              <a:ext cx="77788" cy="92075"/>
            </a:xfrm>
            <a:custGeom>
              <a:avLst/>
              <a:gdLst>
                <a:gd name="T0" fmla="*/ 0 w 10"/>
                <a:gd name="T1" fmla="*/ 2147483646 h 12"/>
                <a:gd name="T2" fmla="*/ 2147483646 w 10"/>
                <a:gd name="T3" fmla="*/ 2147483646 h 12"/>
                <a:gd name="T4" fmla="*/ 2147483646 w 10"/>
                <a:gd name="T5" fmla="*/ 2147483646 h 12"/>
                <a:gd name="T6" fmla="*/ 2147483646 w 10"/>
                <a:gd name="T7" fmla="*/ 0 h 12"/>
                <a:gd name="T8" fmla="*/ 2147483646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0" name="Freeform 589"/>
            <p:cNvSpPr>
              <a:spLocks/>
            </p:cNvSpPr>
            <p:nvPr/>
          </p:nvSpPr>
          <p:spPr bwMode="auto">
            <a:xfrm>
              <a:off x="6958806" y="3195638"/>
              <a:ext cx="249237" cy="250825"/>
            </a:xfrm>
            <a:custGeom>
              <a:avLst/>
              <a:gdLst>
                <a:gd name="T0" fmla="*/ 2147483646 w 192"/>
                <a:gd name="T1" fmla="*/ 2147483646 h 192"/>
                <a:gd name="T2" fmla="*/ 2147483646 w 192"/>
                <a:gd name="T3" fmla="*/ 2147483646 h 192"/>
                <a:gd name="T4" fmla="*/ 2147483646 w 192"/>
                <a:gd name="T5" fmla="*/ 2147483646 h 192"/>
                <a:gd name="T6" fmla="*/ 2147483646 w 192"/>
                <a:gd name="T7" fmla="*/ 2147483646 h 192"/>
                <a:gd name="T8" fmla="*/ 2147483646 w 192"/>
                <a:gd name="T9" fmla="*/ 2147483646 h 192"/>
                <a:gd name="T10" fmla="*/ 2147483646 w 192"/>
                <a:gd name="T11" fmla="*/ 0 h 192"/>
                <a:gd name="T12" fmla="*/ 2147483646 w 192"/>
                <a:gd name="T13" fmla="*/ 2147483646 h 192"/>
                <a:gd name="T14" fmla="*/ 2147483646 w 192"/>
                <a:gd name="T15" fmla="*/ 2147483646 h 192"/>
                <a:gd name="T16" fmla="*/ 2147483646 w 192"/>
                <a:gd name="T17" fmla="*/ 2147483646 h 192"/>
                <a:gd name="T18" fmla="*/ 2147483646 w 192"/>
                <a:gd name="T19" fmla="*/ 2147483646 h 192"/>
                <a:gd name="T20" fmla="*/ 2147483646 w 192"/>
                <a:gd name="T21" fmla="*/ 2147483646 h 192"/>
                <a:gd name="T22" fmla="*/ 0 w 192"/>
                <a:gd name="T23" fmla="*/ 2147483646 h 192"/>
                <a:gd name="T24" fmla="*/ 0 w 192"/>
                <a:gd name="T25" fmla="*/ 2147483646 h 192"/>
                <a:gd name="T26" fmla="*/ 2147483646 w 192"/>
                <a:gd name="T27" fmla="*/ 2147483646 h 192"/>
                <a:gd name="T28" fmla="*/ 2147483646 w 192"/>
                <a:gd name="T29" fmla="*/ 2147483646 h 192"/>
                <a:gd name="T30" fmla="*/ 2147483646 w 192"/>
                <a:gd name="T31" fmla="*/ 2147483646 h 192"/>
                <a:gd name="T32" fmla="*/ 2147483646 w 192"/>
                <a:gd name="T33" fmla="*/ 2147483646 h 192"/>
                <a:gd name="T34" fmla="*/ 2147483646 w 192"/>
                <a:gd name="T35" fmla="*/ 2147483646 h 192"/>
                <a:gd name="T36" fmla="*/ 2147483646 w 192"/>
                <a:gd name="T37" fmla="*/ 2147483646 h 192"/>
                <a:gd name="T38" fmla="*/ 2147483646 w 192"/>
                <a:gd name="T39" fmla="*/ 2147483646 h 192"/>
                <a:gd name="T40" fmla="*/ 2147483646 w 192"/>
                <a:gd name="T41" fmla="*/ 2147483646 h 192"/>
                <a:gd name="T42" fmla="*/ 2147483646 w 192"/>
                <a:gd name="T43" fmla="*/ 2147483646 h 192"/>
                <a:gd name="T44" fmla="*/ 2147483646 w 192"/>
                <a:gd name="T45" fmla="*/ 2147483646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1" name="Freeform 590"/>
            <p:cNvSpPr>
              <a:spLocks/>
            </p:cNvSpPr>
            <p:nvPr/>
          </p:nvSpPr>
          <p:spPr bwMode="auto">
            <a:xfrm>
              <a:off x="7101681" y="3127376"/>
              <a:ext cx="469900" cy="427037"/>
            </a:xfrm>
            <a:custGeom>
              <a:avLst/>
              <a:gdLst>
                <a:gd name="T0" fmla="*/ 2147483646 w 60"/>
                <a:gd name="T1" fmla="*/ 2147483646 h 55"/>
                <a:gd name="T2" fmla="*/ 2147483646 w 60"/>
                <a:gd name="T3" fmla="*/ 2147483646 h 55"/>
                <a:gd name="T4" fmla="*/ 2147483646 w 60"/>
                <a:gd name="T5" fmla="*/ 2147483646 h 55"/>
                <a:gd name="T6" fmla="*/ 2147483646 w 60"/>
                <a:gd name="T7" fmla="*/ 2147483646 h 55"/>
                <a:gd name="T8" fmla="*/ 2147483646 w 60"/>
                <a:gd name="T9" fmla="*/ 2147483646 h 55"/>
                <a:gd name="T10" fmla="*/ 2147483646 w 60"/>
                <a:gd name="T11" fmla="*/ 2147483646 h 55"/>
                <a:gd name="T12" fmla="*/ 2147483646 w 60"/>
                <a:gd name="T13" fmla="*/ 2147483646 h 55"/>
                <a:gd name="T14" fmla="*/ 2147483646 w 60"/>
                <a:gd name="T15" fmla="*/ 2147483646 h 55"/>
                <a:gd name="T16" fmla="*/ 2147483646 w 60"/>
                <a:gd name="T17" fmla="*/ 2147483646 h 55"/>
                <a:gd name="T18" fmla="*/ 2147483646 w 60"/>
                <a:gd name="T19" fmla="*/ 2147483646 h 55"/>
                <a:gd name="T20" fmla="*/ 2147483646 w 60"/>
                <a:gd name="T21" fmla="*/ 2147483646 h 55"/>
                <a:gd name="T22" fmla="*/ 2147483646 w 60"/>
                <a:gd name="T23" fmla="*/ 2147483646 h 55"/>
                <a:gd name="T24" fmla="*/ 2147483646 w 60"/>
                <a:gd name="T25" fmla="*/ 2147483646 h 55"/>
                <a:gd name="T26" fmla="*/ 2147483646 w 60"/>
                <a:gd name="T27" fmla="*/ 2147483646 h 55"/>
                <a:gd name="T28" fmla="*/ 2147483646 w 60"/>
                <a:gd name="T29" fmla="*/ 2147483646 h 55"/>
                <a:gd name="T30" fmla="*/ 2147483646 w 60"/>
                <a:gd name="T31" fmla="*/ 2147483646 h 55"/>
                <a:gd name="T32" fmla="*/ 2147483646 w 60"/>
                <a:gd name="T33" fmla="*/ 2147483646 h 55"/>
                <a:gd name="T34" fmla="*/ 2147483646 w 60"/>
                <a:gd name="T35" fmla="*/ 2147483646 h 55"/>
                <a:gd name="T36" fmla="*/ 2147483646 w 60"/>
                <a:gd name="T37" fmla="*/ 2147483646 h 55"/>
                <a:gd name="T38" fmla="*/ 2147483646 w 60"/>
                <a:gd name="T39" fmla="*/ 2147483646 h 55"/>
                <a:gd name="T40" fmla="*/ 2147483646 w 60"/>
                <a:gd name="T41" fmla="*/ 0 h 55"/>
                <a:gd name="T42" fmla="*/ 2147483646 w 60"/>
                <a:gd name="T43" fmla="*/ 2147483646 h 55"/>
                <a:gd name="T44" fmla="*/ 2147483646 w 60"/>
                <a:gd name="T45" fmla="*/ 2147483646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6 h 55"/>
                <a:gd name="T52" fmla="*/ 2147483646 w 60"/>
                <a:gd name="T53" fmla="*/ 2147483646 h 55"/>
                <a:gd name="T54" fmla="*/ 2147483646 w 60"/>
                <a:gd name="T55" fmla="*/ 2147483646 h 55"/>
                <a:gd name="T56" fmla="*/ 2147483646 w 60"/>
                <a:gd name="T57" fmla="*/ 2147483646 h 55"/>
                <a:gd name="T58" fmla="*/ 2147483646 w 60"/>
                <a:gd name="T59" fmla="*/ 2147483646 h 55"/>
                <a:gd name="T60" fmla="*/ 2147483646 w 60"/>
                <a:gd name="T61" fmla="*/ 2147483646 h 55"/>
                <a:gd name="T62" fmla="*/ 2147483646 w 60"/>
                <a:gd name="T63" fmla="*/ 2147483646 h 55"/>
                <a:gd name="T64" fmla="*/ 2147483646 w 60"/>
                <a:gd name="T65" fmla="*/ 2147483646 h 55"/>
                <a:gd name="T66" fmla="*/ 2147483646 w 60"/>
                <a:gd name="T67" fmla="*/ 2147483646 h 55"/>
                <a:gd name="T68" fmla="*/ 2147483646 w 60"/>
                <a:gd name="T69" fmla="*/ 2147483646 h 55"/>
                <a:gd name="T70" fmla="*/ 2147483646 w 60"/>
                <a:gd name="T71" fmla="*/ 2147483646 h 55"/>
                <a:gd name="T72" fmla="*/ 2147483646 w 60"/>
                <a:gd name="T73" fmla="*/ 2147483646 h 55"/>
                <a:gd name="T74" fmla="*/ 2147483646 w 60"/>
                <a:gd name="T75" fmla="*/ 2147483646 h 55"/>
                <a:gd name="T76" fmla="*/ 2147483646 w 60"/>
                <a:gd name="T77" fmla="*/ 2147483646 h 55"/>
                <a:gd name="T78" fmla="*/ 2147483646 w 60"/>
                <a:gd name="T79" fmla="*/ 2147483646 h 55"/>
                <a:gd name="T80" fmla="*/ 2147483646 w 60"/>
                <a:gd name="T81" fmla="*/ 2147483646 h 55"/>
                <a:gd name="T82" fmla="*/ 2147483646 w 60"/>
                <a:gd name="T83" fmla="*/ 2147483646 h 55"/>
                <a:gd name="T84" fmla="*/ 2147483646 w 60"/>
                <a:gd name="T85" fmla="*/ 2147483646 h 55"/>
                <a:gd name="T86" fmla="*/ 2147483646 w 60"/>
                <a:gd name="T87" fmla="*/ 2147483646 h 55"/>
                <a:gd name="T88" fmla="*/ 2147483646 w 60"/>
                <a:gd name="T89" fmla="*/ 2147483646 h 55"/>
                <a:gd name="T90" fmla="*/ 2147483646 w 60"/>
                <a:gd name="T91" fmla="*/ 2147483646 h 55"/>
                <a:gd name="T92" fmla="*/ 2147483646 w 60"/>
                <a:gd name="T93" fmla="*/ 2147483646 h 55"/>
                <a:gd name="T94" fmla="*/ 2147483646 w 60"/>
                <a:gd name="T95" fmla="*/ 2147483646 h 55"/>
                <a:gd name="T96" fmla="*/ 2147483646 w 60"/>
                <a:gd name="T97" fmla="*/ 214748364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6509543" y="2501901"/>
              <a:ext cx="158750" cy="1079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0 h 14"/>
                <a:gd name="T6" fmla="*/ 2147483646 w 20"/>
                <a:gd name="T7" fmla="*/ 2147483646 h 14"/>
                <a:gd name="T8" fmla="*/ 2147483646 w 20"/>
                <a:gd name="T9" fmla="*/ 0 h 14"/>
                <a:gd name="T10" fmla="*/ 2147483646 w 20"/>
                <a:gd name="T11" fmla="*/ 0 h 14"/>
                <a:gd name="T12" fmla="*/ 2147483646 w 20"/>
                <a:gd name="T13" fmla="*/ 2147483646 h 14"/>
                <a:gd name="T14" fmla="*/ 2147483646 w 20"/>
                <a:gd name="T15" fmla="*/ 2147483646 h 14"/>
                <a:gd name="T16" fmla="*/ 0 w 20"/>
                <a:gd name="T17" fmla="*/ 2147483646 h 14"/>
                <a:gd name="T18" fmla="*/ 2147483646 w 20"/>
                <a:gd name="T19" fmla="*/ 2147483646 h 14"/>
                <a:gd name="T20" fmla="*/ 2147483646 w 20"/>
                <a:gd name="T21" fmla="*/ 2147483646 h 14"/>
                <a:gd name="T22" fmla="*/ 2147483646 w 20"/>
                <a:gd name="T23" fmla="*/ 2147483646 h 14"/>
                <a:gd name="T24" fmla="*/ 2147483646 w 20"/>
                <a:gd name="T25" fmla="*/ 2147483646 h 14"/>
                <a:gd name="T26" fmla="*/ 2147483646 w 20"/>
                <a:gd name="T27" fmla="*/ 2147483646 h 14"/>
                <a:gd name="T28" fmla="*/ 2147483646 w 20"/>
                <a:gd name="T29" fmla="*/ 2147483646 h 14"/>
                <a:gd name="T30" fmla="*/ 2147483646 w 20"/>
                <a:gd name="T31" fmla="*/ 2147483646 h 14"/>
                <a:gd name="T32" fmla="*/ 2147483646 w 20"/>
                <a:gd name="T33" fmla="*/ 2147483646 h 14"/>
                <a:gd name="T34" fmla="*/ 2147483646 w 20"/>
                <a:gd name="T35" fmla="*/ 2147483646 h 14"/>
                <a:gd name="T36" fmla="*/ 2147483646 w 20"/>
                <a:gd name="T37" fmla="*/ 2147483646 h 14"/>
                <a:gd name="T38" fmla="*/ 2147483646 w 20"/>
                <a:gd name="T39" fmla="*/ 2147483646 h 14"/>
                <a:gd name="T40" fmla="*/ 2147483646 w 20"/>
                <a:gd name="T41" fmla="*/ 2147483646 h 14"/>
                <a:gd name="T42" fmla="*/ 2147483646 w 20"/>
                <a:gd name="T43" fmla="*/ 2147483646 h 14"/>
                <a:gd name="T44" fmla="*/ 2147483646 w 20"/>
                <a:gd name="T45" fmla="*/ 214748364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6579393" y="2352676"/>
              <a:ext cx="119063" cy="101600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2147483646 h 78"/>
                <a:gd name="T4" fmla="*/ 2147483646 w 90"/>
                <a:gd name="T5" fmla="*/ 2147483646 h 78"/>
                <a:gd name="T6" fmla="*/ 2147483646 w 90"/>
                <a:gd name="T7" fmla="*/ 2147483646 h 78"/>
                <a:gd name="T8" fmla="*/ 2147483646 w 90"/>
                <a:gd name="T9" fmla="*/ 2147483646 h 78"/>
                <a:gd name="T10" fmla="*/ 2147483646 w 90"/>
                <a:gd name="T11" fmla="*/ 0 h 78"/>
                <a:gd name="T12" fmla="*/ 2147483646 w 90"/>
                <a:gd name="T13" fmla="*/ 0 h 78"/>
                <a:gd name="T14" fmla="*/ 2147483646 w 90"/>
                <a:gd name="T15" fmla="*/ 0 h 78"/>
                <a:gd name="T16" fmla="*/ 0 w 90"/>
                <a:gd name="T17" fmla="*/ 2147483646 h 78"/>
                <a:gd name="T18" fmla="*/ 0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2147483646 w 90"/>
                <a:gd name="T31" fmla="*/ 2147483646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6574631" y="2509838"/>
              <a:ext cx="233362" cy="211138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5" name="Freeform 594"/>
            <p:cNvSpPr>
              <a:spLocks/>
            </p:cNvSpPr>
            <p:nvPr/>
          </p:nvSpPr>
          <p:spPr bwMode="auto">
            <a:xfrm>
              <a:off x="6517481" y="2424113"/>
              <a:ext cx="190500" cy="107950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2147483646 w 24"/>
                <a:gd name="T7" fmla="*/ 2147483646 h 14"/>
                <a:gd name="T8" fmla="*/ 2147483646 w 24"/>
                <a:gd name="T9" fmla="*/ 2147483646 h 14"/>
                <a:gd name="T10" fmla="*/ 2147483646 w 24"/>
                <a:gd name="T11" fmla="*/ 2147483646 h 14"/>
                <a:gd name="T12" fmla="*/ 2147483646 w 24"/>
                <a:gd name="T13" fmla="*/ 2147483646 h 14"/>
                <a:gd name="T14" fmla="*/ 2147483646 w 24"/>
                <a:gd name="T15" fmla="*/ 2147483646 h 14"/>
                <a:gd name="T16" fmla="*/ 2147483646 w 24"/>
                <a:gd name="T17" fmla="*/ 2147483646 h 14"/>
                <a:gd name="T18" fmla="*/ 2147483646 w 24"/>
                <a:gd name="T19" fmla="*/ 2147483646 h 14"/>
                <a:gd name="T20" fmla="*/ 2147483646 w 24"/>
                <a:gd name="T21" fmla="*/ 2147483646 h 14"/>
                <a:gd name="T22" fmla="*/ 2147483646 w 24"/>
                <a:gd name="T23" fmla="*/ 0 h 14"/>
                <a:gd name="T24" fmla="*/ 2147483646 w 24"/>
                <a:gd name="T25" fmla="*/ 2147483646 h 14"/>
                <a:gd name="T26" fmla="*/ 2147483646 w 24"/>
                <a:gd name="T27" fmla="*/ 2147483646 h 14"/>
                <a:gd name="T28" fmla="*/ 2147483646 w 24"/>
                <a:gd name="T29" fmla="*/ 2147483646 h 14"/>
                <a:gd name="T30" fmla="*/ 2147483646 w 24"/>
                <a:gd name="T31" fmla="*/ 2147483646 h 14"/>
                <a:gd name="T32" fmla="*/ 2147483646 w 24"/>
                <a:gd name="T33" fmla="*/ 2147483646 h 14"/>
                <a:gd name="T34" fmla="*/ 2147483646 w 24"/>
                <a:gd name="T35" fmla="*/ 2147483646 h 14"/>
                <a:gd name="T36" fmla="*/ 0 w 24"/>
                <a:gd name="T37" fmla="*/ 2147483646 h 14"/>
                <a:gd name="T38" fmla="*/ 2147483646 w 24"/>
                <a:gd name="T39" fmla="*/ 2147483646 h 14"/>
                <a:gd name="T40" fmla="*/ 2147483646 w 24"/>
                <a:gd name="T41" fmla="*/ 214748364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6" name="Freeform 595"/>
            <p:cNvSpPr>
              <a:spLocks/>
            </p:cNvSpPr>
            <p:nvPr/>
          </p:nvSpPr>
          <p:spPr bwMode="auto">
            <a:xfrm>
              <a:off x="5615781" y="3875088"/>
              <a:ext cx="188912" cy="141288"/>
            </a:xfrm>
            <a:custGeom>
              <a:avLst/>
              <a:gdLst>
                <a:gd name="T0" fmla="*/ 2147483646 w 24"/>
                <a:gd name="T1" fmla="*/ 2147483646 h 18"/>
                <a:gd name="T2" fmla="*/ 2147483646 w 24"/>
                <a:gd name="T3" fmla="*/ 2147483646 h 18"/>
                <a:gd name="T4" fmla="*/ 2147483646 w 24"/>
                <a:gd name="T5" fmla="*/ 2147483646 h 18"/>
                <a:gd name="T6" fmla="*/ 2147483646 w 24"/>
                <a:gd name="T7" fmla="*/ 2147483646 h 18"/>
                <a:gd name="T8" fmla="*/ 2147483646 w 24"/>
                <a:gd name="T9" fmla="*/ 2147483646 h 18"/>
                <a:gd name="T10" fmla="*/ 2147483646 w 24"/>
                <a:gd name="T11" fmla="*/ 2147483646 h 18"/>
                <a:gd name="T12" fmla="*/ 2147483646 w 24"/>
                <a:gd name="T13" fmla="*/ 2147483646 h 18"/>
                <a:gd name="T14" fmla="*/ 2147483646 w 24"/>
                <a:gd name="T15" fmla="*/ 2147483646 h 18"/>
                <a:gd name="T16" fmla="*/ 2147483646 w 24"/>
                <a:gd name="T17" fmla="*/ 2147483646 h 18"/>
                <a:gd name="T18" fmla="*/ 2147483646 w 24"/>
                <a:gd name="T19" fmla="*/ 2147483646 h 18"/>
                <a:gd name="T20" fmla="*/ 2147483646 w 24"/>
                <a:gd name="T21" fmla="*/ 2147483646 h 18"/>
                <a:gd name="T22" fmla="*/ 2147483646 w 24"/>
                <a:gd name="T23" fmla="*/ 2147483646 h 18"/>
                <a:gd name="T24" fmla="*/ 2147483646 w 24"/>
                <a:gd name="T25" fmla="*/ 2147483646 h 18"/>
                <a:gd name="T26" fmla="*/ 2147483646 w 24"/>
                <a:gd name="T27" fmla="*/ 2147483646 h 18"/>
                <a:gd name="T28" fmla="*/ 2147483646 w 24"/>
                <a:gd name="T29" fmla="*/ 2147483646 h 18"/>
                <a:gd name="T30" fmla="*/ 2147483646 w 24"/>
                <a:gd name="T31" fmla="*/ 2147483646 h 18"/>
                <a:gd name="T32" fmla="*/ 2147483646 w 24"/>
                <a:gd name="T33" fmla="*/ 0 h 18"/>
                <a:gd name="T34" fmla="*/ 2147483646 w 24"/>
                <a:gd name="T35" fmla="*/ 0 h 18"/>
                <a:gd name="T36" fmla="*/ 2147483646 w 24"/>
                <a:gd name="T37" fmla="*/ 2147483646 h 18"/>
                <a:gd name="T38" fmla="*/ 2147483646 w 24"/>
                <a:gd name="T39" fmla="*/ 2147483646 h 18"/>
                <a:gd name="T40" fmla="*/ 2147483646 w 24"/>
                <a:gd name="T41" fmla="*/ 2147483646 h 18"/>
                <a:gd name="T42" fmla="*/ 0 w 24"/>
                <a:gd name="T43" fmla="*/ 2147483646 h 18"/>
                <a:gd name="T44" fmla="*/ 2147483646 w 24"/>
                <a:gd name="T45" fmla="*/ 2147483646 h 18"/>
                <a:gd name="T46" fmla="*/ 2147483646 w 24"/>
                <a:gd name="T47" fmla="*/ 2147483646 h 18"/>
                <a:gd name="T48" fmla="*/ 2147483646 w 24"/>
                <a:gd name="T49" fmla="*/ 2147483646 h 18"/>
                <a:gd name="T50" fmla="*/ 2147483646 w 24"/>
                <a:gd name="T51" fmla="*/ 2147483646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7" name="Freeform 596"/>
            <p:cNvSpPr>
              <a:spLocks/>
            </p:cNvSpPr>
            <p:nvPr/>
          </p:nvSpPr>
          <p:spPr bwMode="auto">
            <a:xfrm>
              <a:off x="5569743" y="3773488"/>
              <a:ext cx="147638" cy="111125"/>
            </a:xfrm>
            <a:custGeom>
              <a:avLst/>
              <a:gdLst>
                <a:gd name="T0" fmla="*/ 2147483646 w 114"/>
                <a:gd name="T1" fmla="*/ 2147483646 h 85"/>
                <a:gd name="T2" fmla="*/ 2147483646 w 114"/>
                <a:gd name="T3" fmla="*/ 2147483646 h 85"/>
                <a:gd name="T4" fmla="*/ 2147483646 w 114"/>
                <a:gd name="T5" fmla="*/ 2147483646 h 85"/>
                <a:gd name="T6" fmla="*/ 2147483646 w 114"/>
                <a:gd name="T7" fmla="*/ 2147483646 h 85"/>
                <a:gd name="T8" fmla="*/ 2147483646 w 114"/>
                <a:gd name="T9" fmla="*/ 2147483646 h 85"/>
                <a:gd name="T10" fmla="*/ 2147483646 w 114"/>
                <a:gd name="T11" fmla="*/ 2147483646 h 85"/>
                <a:gd name="T12" fmla="*/ 2147483646 w 114"/>
                <a:gd name="T13" fmla="*/ 2147483646 h 85"/>
                <a:gd name="T14" fmla="*/ 2147483646 w 114"/>
                <a:gd name="T15" fmla="*/ 2147483646 h 85"/>
                <a:gd name="T16" fmla="*/ 2147483646 w 114"/>
                <a:gd name="T17" fmla="*/ 2147483646 h 85"/>
                <a:gd name="T18" fmla="*/ 2147483646 w 114"/>
                <a:gd name="T19" fmla="*/ 2147483646 h 85"/>
                <a:gd name="T20" fmla="*/ 2147483646 w 114"/>
                <a:gd name="T21" fmla="*/ 2147483646 h 85"/>
                <a:gd name="T22" fmla="*/ 2147483646 w 114"/>
                <a:gd name="T23" fmla="*/ 0 h 85"/>
                <a:gd name="T24" fmla="*/ 2147483646 w 114"/>
                <a:gd name="T25" fmla="*/ 2147483646 h 85"/>
                <a:gd name="T26" fmla="*/ 2147483646 w 114"/>
                <a:gd name="T27" fmla="*/ 2147483646 h 85"/>
                <a:gd name="T28" fmla="*/ 0 w 114"/>
                <a:gd name="T29" fmla="*/ 2147483646 h 85"/>
                <a:gd name="T30" fmla="*/ 2147483646 w 114"/>
                <a:gd name="T31" fmla="*/ 2147483646 h 85"/>
                <a:gd name="T32" fmla="*/ 2147483646 w 114"/>
                <a:gd name="T33" fmla="*/ 2147483646 h 85"/>
                <a:gd name="T34" fmla="*/ 2147483646 w 114"/>
                <a:gd name="T35" fmla="*/ 2147483646 h 85"/>
                <a:gd name="T36" fmla="*/ 2147483646 w 114"/>
                <a:gd name="T37" fmla="*/ 214748364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8" name="Freeform 597"/>
            <p:cNvSpPr>
              <a:spLocks/>
            </p:cNvSpPr>
            <p:nvPr/>
          </p:nvSpPr>
          <p:spPr bwMode="auto">
            <a:xfrm>
              <a:off x="5577681" y="3502026"/>
              <a:ext cx="298450" cy="319087"/>
            </a:xfrm>
            <a:custGeom>
              <a:avLst/>
              <a:gdLst>
                <a:gd name="T0" fmla="*/ 2147483646 w 38"/>
                <a:gd name="T1" fmla="*/ 2147483646 h 41"/>
                <a:gd name="T2" fmla="*/ 2147483646 w 38"/>
                <a:gd name="T3" fmla="*/ 2147483646 h 41"/>
                <a:gd name="T4" fmla="*/ 2147483646 w 38"/>
                <a:gd name="T5" fmla="*/ 2147483646 h 41"/>
                <a:gd name="T6" fmla="*/ 2147483646 w 38"/>
                <a:gd name="T7" fmla="*/ 2147483646 h 41"/>
                <a:gd name="T8" fmla="*/ 2147483646 w 38"/>
                <a:gd name="T9" fmla="*/ 2147483646 h 41"/>
                <a:gd name="T10" fmla="*/ 2147483646 w 38"/>
                <a:gd name="T11" fmla="*/ 2147483646 h 41"/>
                <a:gd name="T12" fmla="*/ 2147483646 w 38"/>
                <a:gd name="T13" fmla="*/ 2147483646 h 41"/>
                <a:gd name="T14" fmla="*/ 2147483646 w 38"/>
                <a:gd name="T15" fmla="*/ 2147483646 h 41"/>
                <a:gd name="T16" fmla="*/ 2147483646 w 38"/>
                <a:gd name="T17" fmla="*/ 2147483646 h 41"/>
                <a:gd name="T18" fmla="*/ 2147483646 w 38"/>
                <a:gd name="T19" fmla="*/ 2147483646 h 41"/>
                <a:gd name="T20" fmla="*/ 2147483646 w 38"/>
                <a:gd name="T21" fmla="*/ 2147483646 h 41"/>
                <a:gd name="T22" fmla="*/ 2147483646 w 38"/>
                <a:gd name="T23" fmla="*/ 2147483646 h 41"/>
                <a:gd name="T24" fmla="*/ 2147483646 w 38"/>
                <a:gd name="T25" fmla="*/ 2147483646 h 41"/>
                <a:gd name="T26" fmla="*/ 2147483646 w 38"/>
                <a:gd name="T27" fmla="*/ 0 h 41"/>
                <a:gd name="T28" fmla="*/ 2147483646 w 38"/>
                <a:gd name="T29" fmla="*/ 2147483646 h 41"/>
                <a:gd name="T30" fmla="*/ 2147483646 w 38"/>
                <a:gd name="T31" fmla="*/ 2147483646 h 41"/>
                <a:gd name="T32" fmla="*/ 2147483646 w 38"/>
                <a:gd name="T33" fmla="*/ 2147483646 h 41"/>
                <a:gd name="T34" fmla="*/ 2147483646 w 38"/>
                <a:gd name="T35" fmla="*/ 2147483646 h 41"/>
                <a:gd name="T36" fmla="*/ 2147483646 w 38"/>
                <a:gd name="T37" fmla="*/ 2147483646 h 41"/>
                <a:gd name="T38" fmla="*/ 2147483646 w 38"/>
                <a:gd name="T39" fmla="*/ 2147483646 h 41"/>
                <a:gd name="T40" fmla="*/ 0 w 38"/>
                <a:gd name="T41" fmla="*/ 2147483646 h 41"/>
                <a:gd name="T42" fmla="*/ 2147483646 w 38"/>
                <a:gd name="T43" fmla="*/ 2147483646 h 41"/>
                <a:gd name="T44" fmla="*/ 2147483646 w 38"/>
                <a:gd name="T45" fmla="*/ 2147483646 h 41"/>
                <a:gd name="T46" fmla="*/ 2147483646 w 38"/>
                <a:gd name="T47" fmla="*/ 2147483646 h 41"/>
                <a:gd name="T48" fmla="*/ 2147483646 w 38"/>
                <a:gd name="T49" fmla="*/ 2147483646 h 41"/>
                <a:gd name="T50" fmla="*/ 2147483646 w 38"/>
                <a:gd name="T51" fmla="*/ 2147483646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9" name="Freeform 598"/>
            <p:cNvSpPr>
              <a:spLocks/>
            </p:cNvSpPr>
            <p:nvPr/>
          </p:nvSpPr>
          <p:spPr bwMode="auto">
            <a:xfrm>
              <a:off x="6604793" y="3368676"/>
              <a:ext cx="282575" cy="273050"/>
            </a:xfrm>
            <a:custGeom>
              <a:avLst/>
              <a:gdLst>
                <a:gd name="T0" fmla="*/ 0 w 36"/>
                <a:gd name="T1" fmla="*/ 2147483646 h 35"/>
                <a:gd name="T2" fmla="*/ 2147483646 w 36"/>
                <a:gd name="T3" fmla="*/ 2147483646 h 35"/>
                <a:gd name="T4" fmla="*/ 2147483646 w 36"/>
                <a:gd name="T5" fmla="*/ 2147483646 h 35"/>
                <a:gd name="T6" fmla="*/ 2147483646 w 36"/>
                <a:gd name="T7" fmla="*/ 2147483646 h 35"/>
                <a:gd name="T8" fmla="*/ 2147483646 w 36"/>
                <a:gd name="T9" fmla="*/ 2147483646 h 35"/>
                <a:gd name="T10" fmla="*/ 2147483646 w 36"/>
                <a:gd name="T11" fmla="*/ 2147483646 h 35"/>
                <a:gd name="T12" fmla="*/ 2147483646 w 36"/>
                <a:gd name="T13" fmla="*/ 2147483646 h 35"/>
                <a:gd name="T14" fmla="*/ 2147483646 w 36"/>
                <a:gd name="T15" fmla="*/ 2147483646 h 35"/>
                <a:gd name="T16" fmla="*/ 2147483646 w 36"/>
                <a:gd name="T17" fmla="*/ 2147483646 h 35"/>
                <a:gd name="T18" fmla="*/ 2147483646 w 36"/>
                <a:gd name="T19" fmla="*/ 2147483646 h 35"/>
                <a:gd name="T20" fmla="*/ 2147483646 w 36"/>
                <a:gd name="T21" fmla="*/ 2147483646 h 35"/>
                <a:gd name="T22" fmla="*/ 2147483646 w 36"/>
                <a:gd name="T23" fmla="*/ 2147483646 h 35"/>
                <a:gd name="T24" fmla="*/ 2147483646 w 36"/>
                <a:gd name="T25" fmla="*/ 2147483646 h 35"/>
                <a:gd name="T26" fmla="*/ 2147483646 w 36"/>
                <a:gd name="T27" fmla="*/ 2147483646 h 35"/>
                <a:gd name="T28" fmla="*/ 2147483646 w 36"/>
                <a:gd name="T29" fmla="*/ 2147483646 h 35"/>
                <a:gd name="T30" fmla="*/ 2147483646 w 36"/>
                <a:gd name="T31" fmla="*/ 2147483646 h 35"/>
                <a:gd name="T32" fmla="*/ 2147483646 w 36"/>
                <a:gd name="T33" fmla="*/ 2147483646 h 35"/>
                <a:gd name="T34" fmla="*/ 2147483646 w 36"/>
                <a:gd name="T35" fmla="*/ 2147483646 h 35"/>
                <a:gd name="T36" fmla="*/ 2147483646 w 36"/>
                <a:gd name="T37" fmla="*/ 2147483646 h 35"/>
                <a:gd name="T38" fmla="*/ 2147483646 w 36"/>
                <a:gd name="T39" fmla="*/ 2147483646 h 35"/>
                <a:gd name="T40" fmla="*/ 2147483646 w 36"/>
                <a:gd name="T41" fmla="*/ 0 h 35"/>
                <a:gd name="T42" fmla="*/ 2147483646 w 36"/>
                <a:gd name="T43" fmla="*/ 0 h 35"/>
                <a:gd name="T44" fmla="*/ 2147483646 w 36"/>
                <a:gd name="T45" fmla="*/ 2147483646 h 35"/>
                <a:gd name="T46" fmla="*/ 0 w 36"/>
                <a:gd name="T47" fmla="*/ 214748364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0" name="Freeform 599"/>
            <p:cNvSpPr>
              <a:spLocks/>
            </p:cNvSpPr>
            <p:nvPr/>
          </p:nvSpPr>
          <p:spPr bwMode="auto">
            <a:xfrm>
              <a:off x="6219031" y="3321051"/>
              <a:ext cx="409575" cy="388937"/>
            </a:xfrm>
            <a:custGeom>
              <a:avLst/>
              <a:gdLst>
                <a:gd name="T0" fmla="*/ 2147483646 w 52"/>
                <a:gd name="T1" fmla="*/ 2147483646 h 50"/>
                <a:gd name="T2" fmla="*/ 2147483646 w 52"/>
                <a:gd name="T3" fmla="*/ 2147483646 h 50"/>
                <a:gd name="T4" fmla="*/ 2147483646 w 52"/>
                <a:gd name="T5" fmla="*/ 2147483646 h 50"/>
                <a:gd name="T6" fmla="*/ 0 w 52"/>
                <a:gd name="T7" fmla="*/ 2147483646 h 50"/>
                <a:gd name="T8" fmla="*/ 0 w 52"/>
                <a:gd name="T9" fmla="*/ 2147483646 h 50"/>
                <a:gd name="T10" fmla="*/ 2147483646 w 52"/>
                <a:gd name="T11" fmla="*/ 2147483646 h 50"/>
                <a:gd name="T12" fmla="*/ 2147483646 w 52"/>
                <a:gd name="T13" fmla="*/ 2147483646 h 50"/>
                <a:gd name="T14" fmla="*/ 2147483646 w 52"/>
                <a:gd name="T15" fmla="*/ 2147483646 h 50"/>
                <a:gd name="T16" fmla="*/ 2147483646 w 52"/>
                <a:gd name="T17" fmla="*/ 2147483646 h 50"/>
                <a:gd name="T18" fmla="*/ 2147483646 w 52"/>
                <a:gd name="T19" fmla="*/ 2147483646 h 50"/>
                <a:gd name="T20" fmla="*/ 2147483646 w 52"/>
                <a:gd name="T21" fmla="*/ 2147483646 h 50"/>
                <a:gd name="T22" fmla="*/ 2147483646 w 52"/>
                <a:gd name="T23" fmla="*/ 2147483646 h 50"/>
                <a:gd name="T24" fmla="*/ 2147483646 w 52"/>
                <a:gd name="T25" fmla="*/ 2147483646 h 50"/>
                <a:gd name="T26" fmla="*/ 2147483646 w 52"/>
                <a:gd name="T27" fmla="*/ 2147483646 h 50"/>
                <a:gd name="T28" fmla="*/ 2147483646 w 52"/>
                <a:gd name="T29" fmla="*/ 2147483646 h 50"/>
                <a:gd name="T30" fmla="*/ 2147483646 w 52"/>
                <a:gd name="T31" fmla="*/ 2147483646 h 50"/>
                <a:gd name="T32" fmla="*/ 2147483646 w 52"/>
                <a:gd name="T33" fmla="*/ 2147483646 h 50"/>
                <a:gd name="T34" fmla="*/ 2147483646 w 52"/>
                <a:gd name="T35" fmla="*/ 2147483646 h 50"/>
                <a:gd name="T36" fmla="*/ 2147483646 w 52"/>
                <a:gd name="T37" fmla="*/ 2147483646 h 50"/>
                <a:gd name="T38" fmla="*/ 2147483646 w 52"/>
                <a:gd name="T39" fmla="*/ 2147483646 h 50"/>
                <a:gd name="T40" fmla="*/ 2147483646 w 52"/>
                <a:gd name="T41" fmla="*/ 2147483646 h 50"/>
                <a:gd name="T42" fmla="*/ 2147483646 w 52"/>
                <a:gd name="T43" fmla="*/ 2147483646 h 50"/>
                <a:gd name="T44" fmla="*/ 2147483646 w 52"/>
                <a:gd name="T45" fmla="*/ 2147483646 h 50"/>
                <a:gd name="T46" fmla="*/ 2147483646 w 52"/>
                <a:gd name="T47" fmla="*/ 2147483646 h 50"/>
                <a:gd name="T48" fmla="*/ 2147483646 w 52"/>
                <a:gd name="T49" fmla="*/ 2147483646 h 50"/>
                <a:gd name="T50" fmla="*/ 2147483646 w 52"/>
                <a:gd name="T51" fmla="*/ 2147483646 h 50"/>
                <a:gd name="T52" fmla="*/ 2147483646 w 52"/>
                <a:gd name="T53" fmla="*/ 2147483646 h 50"/>
                <a:gd name="T54" fmla="*/ 2147483646 w 52"/>
                <a:gd name="T55" fmla="*/ 2147483646 h 50"/>
                <a:gd name="T56" fmla="*/ 2147483646 w 52"/>
                <a:gd name="T57" fmla="*/ 2147483646 h 50"/>
                <a:gd name="T58" fmla="*/ 2147483646 w 52"/>
                <a:gd name="T59" fmla="*/ 2147483646 h 50"/>
                <a:gd name="T60" fmla="*/ 2147483646 w 52"/>
                <a:gd name="T61" fmla="*/ 2147483646 h 50"/>
                <a:gd name="T62" fmla="*/ 2147483646 w 52"/>
                <a:gd name="T63" fmla="*/ 2147483646 h 50"/>
                <a:gd name="T64" fmla="*/ 2147483646 w 52"/>
                <a:gd name="T65" fmla="*/ 2147483646 h 50"/>
                <a:gd name="T66" fmla="*/ 2147483646 w 52"/>
                <a:gd name="T67" fmla="*/ 0 h 50"/>
                <a:gd name="T68" fmla="*/ 2147483646 w 52"/>
                <a:gd name="T69" fmla="*/ 2147483646 h 50"/>
                <a:gd name="T70" fmla="*/ 2147483646 w 52"/>
                <a:gd name="T71" fmla="*/ 2147483646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6179343" y="3205163"/>
              <a:ext cx="103188" cy="193675"/>
            </a:xfrm>
            <a:custGeom>
              <a:avLst/>
              <a:gdLst>
                <a:gd name="T0" fmla="*/ 2147483646 w 78"/>
                <a:gd name="T1" fmla="*/ 2147483646 h 150"/>
                <a:gd name="T2" fmla="*/ 2147483646 w 78"/>
                <a:gd name="T3" fmla="*/ 2147483646 h 150"/>
                <a:gd name="T4" fmla="*/ 2147483646 w 78"/>
                <a:gd name="T5" fmla="*/ 2147483646 h 150"/>
                <a:gd name="T6" fmla="*/ 0 w 78"/>
                <a:gd name="T7" fmla="*/ 2147483646 h 150"/>
                <a:gd name="T8" fmla="*/ 0 w 78"/>
                <a:gd name="T9" fmla="*/ 2147483646 h 150"/>
                <a:gd name="T10" fmla="*/ 2147483646 w 78"/>
                <a:gd name="T11" fmla="*/ 2147483646 h 150"/>
                <a:gd name="T12" fmla="*/ 2147483646 w 78"/>
                <a:gd name="T13" fmla="*/ 2147483646 h 150"/>
                <a:gd name="T14" fmla="*/ 2147483646 w 78"/>
                <a:gd name="T15" fmla="*/ 2147483646 h 150"/>
                <a:gd name="T16" fmla="*/ 2147483646 w 78"/>
                <a:gd name="T17" fmla="*/ 2147483646 h 150"/>
                <a:gd name="T18" fmla="*/ 2147483646 w 78"/>
                <a:gd name="T19" fmla="*/ 2147483646 h 150"/>
                <a:gd name="T20" fmla="*/ 2147483646 w 78"/>
                <a:gd name="T21" fmla="*/ 2147483646 h 150"/>
                <a:gd name="T22" fmla="*/ 2147483646 w 78"/>
                <a:gd name="T23" fmla="*/ 2147483646 h 150"/>
                <a:gd name="T24" fmla="*/ 2147483646 w 78"/>
                <a:gd name="T25" fmla="*/ 2147483646 h 150"/>
                <a:gd name="T26" fmla="*/ 2147483646 w 78"/>
                <a:gd name="T27" fmla="*/ 2147483646 h 150"/>
                <a:gd name="T28" fmla="*/ 2147483646 w 78"/>
                <a:gd name="T29" fmla="*/ 2147483646 h 150"/>
                <a:gd name="T30" fmla="*/ 2147483646 w 78"/>
                <a:gd name="T31" fmla="*/ 2147483646 h 150"/>
                <a:gd name="T32" fmla="*/ 2147483646 w 78"/>
                <a:gd name="T33" fmla="*/ 2147483646 h 150"/>
                <a:gd name="T34" fmla="*/ 2147483646 w 78"/>
                <a:gd name="T35" fmla="*/ 2147483646 h 150"/>
                <a:gd name="T36" fmla="*/ 2147483646 w 78"/>
                <a:gd name="T37" fmla="*/ 0 h 150"/>
                <a:gd name="T38" fmla="*/ 2147483646 w 78"/>
                <a:gd name="T39" fmla="*/ 0 h 150"/>
                <a:gd name="T40" fmla="*/ 2147483646 w 78"/>
                <a:gd name="T41" fmla="*/ 2147483646 h 150"/>
                <a:gd name="T42" fmla="*/ 2147483646 w 78"/>
                <a:gd name="T43" fmla="*/ 2147483646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5672931" y="3251201"/>
              <a:ext cx="296862" cy="227012"/>
            </a:xfrm>
            <a:custGeom>
              <a:avLst/>
              <a:gdLst>
                <a:gd name="T0" fmla="*/ 2147483646 w 228"/>
                <a:gd name="T1" fmla="*/ 2147483646 h 174"/>
                <a:gd name="T2" fmla="*/ 2147483646 w 228"/>
                <a:gd name="T3" fmla="*/ 2147483646 h 174"/>
                <a:gd name="T4" fmla="*/ 2147483646 w 228"/>
                <a:gd name="T5" fmla="*/ 2147483646 h 174"/>
                <a:gd name="T6" fmla="*/ 2147483646 w 228"/>
                <a:gd name="T7" fmla="*/ 2147483646 h 174"/>
                <a:gd name="T8" fmla="*/ 2147483646 w 228"/>
                <a:gd name="T9" fmla="*/ 2147483646 h 174"/>
                <a:gd name="T10" fmla="*/ 2147483646 w 228"/>
                <a:gd name="T11" fmla="*/ 2147483646 h 174"/>
                <a:gd name="T12" fmla="*/ 2147483646 w 228"/>
                <a:gd name="T13" fmla="*/ 2147483646 h 174"/>
                <a:gd name="T14" fmla="*/ 2147483646 w 228"/>
                <a:gd name="T15" fmla="*/ 2147483646 h 174"/>
                <a:gd name="T16" fmla="*/ 2147483646 w 228"/>
                <a:gd name="T17" fmla="*/ 2147483646 h 174"/>
                <a:gd name="T18" fmla="*/ 2147483646 w 228"/>
                <a:gd name="T19" fmla="*/ 2147483646 h 174"/>
                <a:gd name="T20" fmla="*/ 2147483646 w 228"/>
                <a:gd name="T21" fmla="*/ 2147483646 h 174"/>
                <a:gd name="T22" fmla="*/ 2147483646 w 228"/>
                <a:gd name="T23" fmla="*/ 2147483646 h 174"/>
                <a:gd name="T24" fmla="*/ 2147483646 w 228"/>
                <a:gd name="T25" fmla="*/ 2147483646 h 174"/>
                <a:gd name="T26" fmla="*/ 2147483646 w 228"/>
                <a:gd name="T27" fmla="*/ 0 h 174"/>
                <a:gd name="T28" fmla="*/ 2147483646 w 228"/>
                <a:gd name="T29" fmla="*/ 2147483646 h 174"/>
                <a:gd name="T30" fmla="*/ 2147483646 w 228"/>
                <a:gd name="T31" fmla="*/ 2147483646 h 174"/>
                <a:gd name="T32" fmla="*/ 2147483646 w 228"/>
                <a:gd name="T33" fmla="*/ 2147483646 h 174"/>
                <a:gd name="T34" fmla="*/ 2147483646 w 228"/>
                <a:gd name="T35" fmla="*/ 2147483646 h 174"/>
                <a:gd name="T36" fmla="*/ 2147483646 w 228"/>
                <a:gd name="T37" fmla="*/ 2147483646 h 174"/>
                <a:gd name="T38" fmla="*/ 0 w 228"/>
                <a:gd name="T39" fmla="*/ 2147483646 h 174"/>
                <a:gd name="T40" fmla="*/ 2147483646 w 228"/>
                <a:gd name="T41" fmla="*/ 2147483646 h 174"/>
                <a:gd name="T42" fmla="*/ 2147483646 w 228"/>
                <a:gd name="T43" fmla="*/ 2147483646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5584031" y="3478213"/>
              <a:ext cx="204787" cy="177800"/>
            </a:xfrm>
            <a:custGeom>
              <a:avLst/>
              <a:gdLst>
                <a:gd name="T0" fmla="*/ 2147483646 w 26"/>
                <a:gd name="T1" fmla="*/ 2147483646 h 23"/>
                <a:gd name="T2" fmla="*/ 2147483646 w 26"/>
                <a:gd name="T3" fmla="*/ 2147483646 h 23"/>
                <a:gd name="T4" fmla="*/ 2147483646 w 26"/>
                <a:gd name="T5" fmla="*/ 2147483646 h 23"/>
                <a:gd name="T6" fmla="*/ 2147483646 w 26"/>
                <a:gd name="T7" fmla="*/ 2147483646 h 23"/>
                <a:gd name="T8" fmla="*/ 2147483646 w 26"/>
                <a:gd name="T9" fmla="*/ 2147483646 h 23"/>
                <a:gd name="T10" fmla="*/ 2147483646 w 26"/>
                <a:gd name="T11" fmla="*/ 2147483646 h 23"/>
                <a:gd name="T12" fmla="*/ 2147483646 w 26"/>
                <a:gd name="T13" fmla="*/ 0 h 23"/>
                <a:gd name="T14" fmla="*/ 2147483646 w 26"/>
                <a:gd name="T15" fmla="*/ 0 h 23"/>
                <a:gd name="T16" fmla="*/ 2147483646 w 26"/>
                <a:gd name="T17" fmla="*/ 2147483646 h 23"/>
                <a:gd name="T18" fmla="*/ 2147483646 w 26"/>
                <a:gd name="T19" fmla="*/ 2147483646 h 23"/>
                <a:gd name="T20" fmla="*/ 0 w 26"/>
                <a:gd name="T21" fmla="*/ 2147483646 h 23"/>
                <a:gd name="T22" fmla="*/ 2147483646 w 26"/>
                <a:gd name="T23" fmla="*/ 2147483646 h 23"/>
                <a:gd name="T24" fmla="*/ 2147483646 w 26"/>
                <a:gd name="T25" fmla="*/ 2147483646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4" name="Freeform 603"/>
            <p:cNvSpPr>
              <a:spLocks/>
            </p:cNvSpPr>
            <p:nvPr/>
          </p:nvSpPr>
          <p:spPr bwMode="auto">
            <a:xfrm>
              <a:off x="5593556" y="3875088"/>
              <a:ext cx="61912" cy="47625"/>
            </a:xfrm>
            <a:custGeom>
              <a:avLst/>
              <a:gdLst>
                <a:gd name="T0" fmla="*/ 2147483646 w 48"/>
                <a:gd name="T1" fmla="*/ 2147483646 h 36"/>
                <a:gd name="T2" fmla="*/ 2147483646 w 48"/>
                <a:gd name="T3" fmla="*/ 2147483646 h 36"/>
                <a:gd name="T4" fmla="*/ 2147483646 w 48"/>
                <a:gd name="T5" fmla="*/ 0 h 36"/>
                <a:gd name="T6" fmla="*/ 2147483646 w 48"/>
                <a:gd name="T7" fmla="*/ 0 h 36"/>
                <a:gd name="T8" fmla="*/ 2147483646 w 48"/>
                <a:gd name="T9" fmla="*/ 2147483646 h 36"/>
                <a:gd name="T10" fmla="*/ 0 w 48"/>
                <a:gd name="T11" fmla="*/ 2147483646 h 36"/>
                <a:gd name="T12" fmla="*/ 2147483646 w 48"/>
                <a:gd name="T13" fmla="*/ 2147483646 h 36"/>
                <a:gd name="T14" fmla="*/ 2147483646 w 48"/>
                <a:gd name="T15" fmla="*/ 2147483646 h 36"/>
                <a:gd name="T16" fmla="*/ 2147483646 w 48"/>
                <a:gd name="T17" fmla="*/ 214748364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5" name="Freeform 604"/>
            <p:cNvSpPr>
              <a:spLocks/>
            </p:cNvSpPr>
            <p:nvPr/>
          </p:nvSpPr>
          <p:spPr bwMode="auto">
            <a:xfrm>
              <a:off x="6542881" y="3603626"/>
              <a:ext cx="406400" cy="498475"/>
            </a:xfrm>
            <a:custGeom>
              <a:avLst/>
              <a:gdLst>
                <a:gd name="T0" fmla="*/ 2147483646 w 52"/>
                <a:gd name="T1" fmla="*/ 2147483646 h 64"/>
                <a:gd name="T2" fmla="*/ 2147483646 w 52"/>
                <a:gd name="T3" fmla="*/ 2147483646 h 64"/>
                <a:gd name="T4" fmla="*/ 2147483646 w 52"/>
                <a:gd name="T5" fmla="*/ 2147483646 h 64"/>
                <a:gd name="T6" fmla="*/ 2147483646 w 52"/>
                <a:gd name="T7" fmla="*/ 2147483646 h 64"/>
                <a:gd name="T8" fmla="*/ 2147483646 w 52"/>
                <a:gd name="T9" fmla="*/ 2147483646 h 64"/>
                <a:gd name="T10" fmla="*/ 2147483646 w 52"/>
                <a:gd name="T11" fmla="*/ 2147483646 h 64"/>
                <a:gd name="T12" fmla="*/ 2147483646 w 52"/>
                <a:gd name="T13" fmla="*/ 2147483646 h 64"/>
                <a:gd name="T14" fmla="*/ 2147483646 w 52"/>
                <a:gd name="T15" fmla="*/ 2147483646 h 64"/>
                <a:gd name="T16" fmla="*/ 2147483646 w 52"/>
                <a:gd name="T17" fmla="*/ 2147483646 h 64"/>
                <a:gd name="T18" fmla="*/ 0 w 52"/>
                <a:gd name="T19" fmla="*/ 2147483646 h 64"/>
                <a:gd name="T20" fmla="*/ 2147483646 w 52"/>
                <a:gd name="T21" fmla="*/ 2147483646 h 64"/>
                <a:gd name="T22" fmla="*/ 2147483646 w 52"/>
                <a:gd name="T23" fmla="*/ 2147483646 h 64"/>
                <a:gd name="T24" fmla="*/ 2147483646 w 52"/>
                <a:gd name="T25" fmla="*/ 2147483646 h 64"/>
                <a:gd name="T26" fmla="*/ 2147483646 w 52"/>
                <a:gd name="T27" fmla="*/ 2147483646 h 64"/>
                <a:gd name="T28" fmla="*/ 2147483646 w 52"/>
                <a:gd name="T29" fmla="*/ 2147483646 h 64"/>
                <a:gd name="T30" fmla="*/ 2147483646 w 52"/>
                <a:gd name="T31" fmla="*/ 2147483646 h 64"/>
                <a:gd name="T32" fmla="*/ 2147483646 w 52"/>
                <a:gd name="T33" fmla="*/ 2147483646 h 64"/>
                <a:gd name="T34" fmla="*/ 2147483646 w 52"/>
                <a:gd name="T35" fmla="*/ 2147483646 h 64"/>
                <a:gd name="T36" fmla="*/ 2147483646 w 52"/>
                <a:gd name="T37" fmla="*/ 2147483646 h 64"/>
                <a:gd name="T38" fmla="*/ 2147483646 w 52"/>
                <a:gd name="T39" fmla="*/ 2147483646 h 64"/>
                <a:gd name="T40" fmla="*/ 2147483646 w 52"/>
                <a:gd name="T41" fmla="*/ 2147483646 h 64"/>
                <a:gd name="T42" fmla="*/ 2147483646 w 52"/>
                <a:gd name="T43" fmla="*/ 2147483646 h 64"/>
                <a:gd name="T44" fmla="*/ 2147483646 w 52"/>
                <a:gd name="T45" fmla="*/ 2147483646 h 64"/>
                <a:gd name="T46" fmla="*/ 2147483646 w 52"/>
                <a:gd name="T47" fmla="*/ 2147483646 h 64"/>
                <a:gd name="T48" fmla="*/ 2147483646 w 52"/>
                <a:gd name="T49" fmla="*/ 2147483646 h 64"/>
                <a:gd name="T50" fmla="*/ 2147483646 w 52"/>
                <a:gd name="T51" fmla="*/ 2147483646 h 64"/>
                <a:gd name="T52" fmla="*/ 2147483646 w 52"/>
                <a:gd name="T53" fmla="*/ 2147483646 h 64"/>
                <a:gd name="T54" fmla="*/ 2147483646 w 52"/>
                <a:gd name="T55" fmla="*/ 2147483646 h 64"/>
                <a:gd name="T56" fmla="*/ 2147483646 w 52"/>
                <a:gd name="T57" fmla="*/ 2147483646 h 64"/>
                <a:gd name="T58" fmla="*/ 2147483646 w 52"/>
                <a:gd name="T59" fmla="*/ 2147483646 h 64"/>
                <a:gd name="T60" fmla="*/ 2147483646 w 52"/>
                <a:gd name="T61" fmla="*/ 2147483646 h 64"/>
                <a:gd name="T62" fmla="*/ 2147483646 w 52"/>
                <a:gd name="T63" fmla="*/ 2147483646 h 64"/>
                <a:gd name="T64" fmla="*/ 2147483646 w 52"/>
                <a:gd name="T65" fmla="*/ 2147483646 h 64"/>
                <a:gd name="T66" fmla="*/ 2147483646 w 52"/>
                <a:gd name="T67" fmla="*/ 2147483646 h 64"/>
                <a:gd name="T68" fmla="*/ 2147483646 w 52"/>
                <a:gd name="T69" fmla="*/ 2147483646 h 64"/>
                <a:gd name="T70" fmla="*/ 2147483646 w 52"/>
                <a:gd name="T71" fmla="*/ 0 h 64"/>
                <a:gd name="T72" fmla="*/ 2147483646 w 52"/>
                <a:gd name="T73" fmla="*/ 2147483646 h 64"/>
                <a:gd name="T74" fmla="*/ 2147483646 w 52"/>
                <a:gd name="T75" fmla="*/ 214748364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6" name="Freeform 605"/>
            <p:cNvSpPr>
              <a:spLocks/>
            </p:cNvSpPr>
            <p:nvPr/>
          </p:nvSpPr>
          <p:spPr bwMode="auto">
            <a:xfrm>
              <a:off x="5788818" y="3930651"/>
              <a:ext cx="149225" cy="147637"/>
            </a:xfrm>
            <a:custGeom>
              <a:avLst/>
              <a:gdLst>
                <a:gd name="T0" fmla="*/ 2147483646 w 19"/>
                <a:gd name="T1" fmla="*/ 2147483646 h 19"/>
                <a:gd name="T2" fmla="*/ 2147483646 w 19"/>
                <a:gd name="T3" fmla="*/ 2147483646 h 19"/>
                <a:gd name="T4" fmla="*/ 2147483646 w 19"/>
                <a:gd name="T5" fmla="*/ 2147483646 h 19"/>
                <a:gd name="T6" fmla="*/ 2147483646 w 19"/>
                <a:gd name="T7" fmla="*/ 2147483646 h 19"/>
                <a:gd name="T8" fmla="*/ 2147483646 w 19"/>
                <a:gd name="T9" fmla="*/ 2147483646 h 19"/>
                <a:gd name="T10" fmla="*/ 2147483646 w 19"/>
                <a:gd name="T11" fmla="*/ 2147483646 h 19"/>
                <a:gd name="T12" fmla="*/ 2147483646 w 19"/>
                <a:gd name="T13" fmla="*/ 0 h 19"/>
                <a:gd name="T14" fmla="*/ 2147483646 w 19"/>
                <a:gd name="T15" fmla="*/ 0 h 19"/>
                <a:gd name="T16" fmla="*/ 2147483646 w 19"/>
                <a:gd name="T17" fmla="*/ 0 h 19"/>
                <a:gd name="T18" fmla="*/ 2147483646 w 19"/>
                <a:gd name="T19" fmla="*/ 2147483646 h 19"/>
                <a:gd name="T20" fmla="*/ 2147483646 w 19"/>
                <a:gd name="T21" fmla="*/ 2147483646 h 19"/>
                <a:gd name="T22" fmla="*/ 2147483646 w 19"/>
                <a:gd name="T23" fmla="*/ 2147483646 h 19"/>
                <a:gd name="T24" fmla="*/ 2147483646 w 19"/>
                <a:gd name="T25" fmla="*/ 2147483646 h 19"/>
                <a:gd name="T26" fmla="*/ 0 w 19"/>
                <a:gd name="T27" fmla="*/ 2147483646 h 19"/>
                <a:gd name="T28" fmla="*/ 2147483646 w 19"/>
                <a:gd name="T29" fmla="*/ 2147483646 h 19"/>
                <a:gd name="T30" fmla="*/ 2147483646 w 19"/>
                <a:gd name="T31" fmla="*/ 2147483646 h 19"/>
                <a:gd name="T32" fmla="*/ 2147483646 w 19"/>
                <a:gd name="T33" fmla="*/ 2147483646 h 19"/>
                <a:gd name="T34" fmla="*/ 2147483646 w 19"/>
                <a:gd name="T35" fmla="*/ 2147483646 h 19"/>
                <a:gd name="T36" fmla="*/ 2147483646 w 19"/>
                <a:gd name="T37" fmla="*/ 2147483646 h 19"/>
                <a:gd name="T38" fmla="*/ 2147483646 w 19"/>
                <a:gd name="T39" fmla="*/ 2147483646 h 19"/>
                <a:gd name="T40" fmla="*/ 2147483646 w 19"/>
                <a:gd name="T41" fmla="*/ 2147483646 h 19"/>
                <a:gd name="T42" fmla="*/ 2147483646 w 19"/>
                <a:gd name="T43" fmla="*/ 2147483646 h 19"/>
                <a:gd name="T44" fmla="*/ 2147483646 w 19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7" name="Freeform 606"/>
            <p:cNvSpPr>
              <a:spLocks/>
            </p:cNvSpPr>
            <p:nvPr/>
          </p:nvSpPr>
          <p:spPr bwMode="auto">
            <a:xfrm>
              <a:off x="5712618" y="3986213"/>
              <a:ext cx="106363" cy="92075"/>
            </a:xfrm>
            <a:custGeom>
              <a:avLst/>
              <a:gdLst>
                <a:gd name="T0" fmla="*/ 2147483646 w 14"/>
                <a:gd name="T1" fmla="*/ 2147483646 h 12"/>
                <a:gd name="T2" fmla="*/ 2147483646 w 14"/>
                <a:gd name="T3" fmla="*/ 2147483646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2147483646 h 12"/>
                <a:gd name="T10" fmla="*/ 2147483646 w 14"/>
                <a:gd name="T11" fmla="*/ 0 h 12"/>
                <a:gd name="T12" fmla="*/ 2147483646 w 14"/>
                <a:gd name="T13" fmla="*/ 2147483646 h 12"/>
                <a:gd name="T14" fmla="*/ 2147483646 w 14"/>
                <a:gd name="T15" fmla="*/ 2147483646 h 12"/>
                <a:gd name="T16" fmla="*/ 0 w 14"/>
                <a:gd name="T17" fmla="*/ 2147483646 h 12"/>
                <a:gd name="T18" fmla="*/ 2147483646 w 14"/>
                <a:gd name="T19" fmla="*/ 2147483646 h 12"/>
                <a:gd name="T20" fmla="*/ 2147483646 w 14"/>
                <a:gd name="T21" fmla="*/ 2147483646 h 12"/>
                <a:gd name="T22" fmla="*/ 2147483646 w 14"/>
                <a:gd name="T23" fmla="*/ 2147483646 h 12"/>
                <a:gd name="T24" fmla="*/ 2147483646 w 14"/>
                <a:gd name="T25" fmla="*/ 2147483646 h 12"/>
                <a:gd name="T26" fmla="*/ 2147483646 w 14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8" name="Freeform 607"/>
            <p:cNvSpPr>
              <a:spLocks/>
            </p:cNvSpPr>
            <p:nvPr/>
          </p:nvSpPr>
          <p:spPr bwMode="auto">
            <a:xfrm>
              <a:off x="5663406" y="3954463"/>
              <a:ext cx="79375" cy="69850"/>
            </a:xfrm>
            <a:custGeom>
              <a:avLst/>
              <a:gdLst>
                <a:gd name="T0" fmla="*/ 2147483646 w 60"/>
                <a:gd name="T1" fmla="*/ 2147483646 h 54"/>
                <a:gd name="T2" fmla="*/ 2147483646 w 60"/>
                <a:gd name="T3" fmla="*/ 2147483646 h 54"/>
                <a:gd name="T4" fmla="*/ 2147483646 w 60"/>
                <a:gd name="T5" fmla="*/ 2147483646 h 54"/>
                <a:gd name="T6" fmla="*/ 2147483646 w 60"/>
                <a:gd name="T7" fmla="*/ 0 h 54"/>
                <a:gd name="T8" fmla="*/ 2147483646 w 60"/>
                <a:gd name="T9" fmla="*/ 0 h 54"/>
                <a:gd name="T10" fmla="*/ 2147483646 w 60"/>
                <a:gd name="T11" fmla="*/ 2147483646 h 54"/>
                <a:gd name="T12" fmla="*/ 0 w 60"/>
                <a:gd name="T13" fmla="*/ 2147483646 h 54"/>
                <a:gd name="T14" fmla="*/ 2147483646 w 60"/>
                <a:gd name="T15" fmla="*/ 2147483646 h 54"/>
                <a:gd name="T16" fmla="*/ 2147483646 w 60"/>
                <a:gd name="T17" fmla="*/ 2147483646 h 54"/>
                <a:gd name="T18" fmla="*/ 2147483646 w 60"/>
                <a:gd name="T19" fmla="*/ 2147483646 h 54"/>
                <a:gd name="T20" fmla="*/ 2147483646 w 60"/>
                <a:gd name="T21" fmla="*/ 214748364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9" name="Rectangle 608"/>
            <p:cNvSpPr>
              <a:spLocks noChangeArrowheads="1"/>
            </p:cNvSpPr>
            <p:nvPr/>
          </p:nvSpPr>
          <p:spPr bwMode="auto">
            <a:xfrm>
              <a:off x="5779293" y="3478213"/>
              <a:ext cx="9525" cy="23813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610" name="Freeform 609"/>
            <p:cNvSpPr>
              <a:spLocks/>
            </p:cNvSpPr>
            <p:nvPr/>
          </p:nvSpPr>
          <p:spPr bwMode="auto">
            <a:xfrm>
              <a:off x="5779293" y="3205163"/>
              <a:ext cx="512763" cy="504825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1" name="Freeform 610"/>
            <p:cNvSpPr>
              <a:spLocks/>
            </p:cNvSpPr>
            <p:nvPr/>
          </p:nvSpPr>
          <p:spPr bwMode="auto">
            <a:xfrm>
              <a:off x="5779293" y="3205163"/>
              <a:ext cx="512763" cy="504825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2" name="Freeform 611"/>
            <p:cNvSpPr>
              <a:spLocks/>
            </p:cNvSpPr>
            <p:nvPr/>
          </p:nvSpPr>
          <p:spPr bwMode="auto">
            <a:xfrm>
              <a:off x="7239793" y="3195638"/>
              <a:ext cx="25400" cy="17463"/>
            </a:xfrm>
            <a:custGeom>
              <a:avLst/>
              <a:gdLst>
                <a:gd name="T0" fmla="*/ 0 w 18"/>
                <a:gd name="T1" fmla="*/ 0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3" name="Freeform 612"/>
            <p:cNvSpPr>
              <a:spLocks/>
            </p:cNvSpPr>
            <p:nvPr/>
          </p:nvSpPr>
          <p:spPr bwMode="auto">
            <a:xfrm>
              <a:off x="7203281" y="3157538"/>
              <a:ext cx="14287" cy="23813"/>
            </a:xfrm>
            <a:custGeom>
              <a:avLst/>
              <a:gdLst>
                <a:gd name="T0" fmla="*/ 0 w 12"/>
                <a:gd name="T1" fmla="*/ 0 h 18"/>
                <a:gd name="T2" fmla="*/ 2147483646 w 12"/>
                <a:gd name="T3" fmla="*/ 2147483646 h 18"/>
                <a:gd name="T4" fmla="*/ 2147483646 w 12"/>
                <a:gd name="T5" fmla="*/ 2147483646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4" name="Freeform 613"/>
            <p:cNvSpPr>
              <a:spLocks/>
            </p:cNvSpPr>
            <p:nvPr/>
          </p:nvSpPr>
          <p:spPr bwMode="auto">
            <a:xfrm>
              <a:off x="6509543" y="1744663"/>
              <a:ext cx="266700" cy="585788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5" name="Freeform 614"/>
            <p:cNvSpPr>
              <a:spLocks/>
            </p:cNvSpPr>
            <p:nvPr/>
          </p:nvSpPr>
          <p:spPr bwMode="auto">
            <a:xfrm>
              <a:off x="6784181" y="2673351"/>
              <a:ext cx="15875" cy="7937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0 h 6"/>
                <a:gd name="T4" fmla="*/ 0 w 12"/>
                <a:gd name="T5" fmla="*/ 2147483646 h 6"/>
                <a:gd name="T6" fmla="*/ 2147483646 w 12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6" name="Freeform 615"/>
            <p:cNvSpPr>
              <a:spLocks/>
            </p:cNvSpPr>
            <p:nvPr/>
          </p:nvSpPr>
          <p:spPr bwMode="auto">
            <a:xfrm>
              <a:off x="6682581" y="1087438"/>
              <a:ext cx="3792537" cy="2030413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7" name="Freeform 616"/>
            <p:cNvSpPr>
              <a:spLocks/>
            </p:cNvSpPr>
            <p:nvPr/>
          </p:nvSpPr>
          <p:spPr bwMode="auto">
            <a:xfrm>
              <a:off x="7265193" y="3205163"/>
              <a:ext cx="71438" cy="7938"/>
            </a:xfrm>
            <a:custGeom>
              <a:avLst/>
              <a:gdLst>
                <a:gd name="T0" fmla="*/ 2147483646 w 54"/>
                <a:gd name="T1" fmla="*/ 2147483646 h 6"/>
                <a:gd name="T2" fmla="*/ 2147483646 w 54"/>
                <a:gd name="T3" fmla="*/ 2147483646 h 6"/>
                <a:gd name="T4" fmla="*/ 2147483646 w 54"/>
                <a:gd name="T5" fmla="*/ 0 h 6"/>
                <a:gd name="T6" fmla="*/ 0 w 54"/>
                <a:gd name="T7" fmla="*/ 2147483646 h 6"/>
                <a:gd name="T8" fmla="*/ 2147483646 w 54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8" name="Freeform 617"/>
            <p:cNvSpPr>
              <a:spLocks/>
            </p:cNvSpPr>
            <p:nvPr/>
          </p:nvSpPr>
          <p:spPr bwMode="auto">
            <a:xfrm>
              <a:off x="7155656" y="2547938"/>
              <a:ext cx="1011237" cy="709613"/>
            </a:xfrm>
            <a:custGeom>
              <a:avLst/>
              <a:gdLst>
                <a:gd name="T0" fmla="*/ 2147483646 w 129"/>
                <a:gd name="T1" fmla="*/ 2147483646 h 91"/>
                <a:gd name="T2" fmla="*/ 2147483646 w 129"/>
                <a:gd name="T3" fmla="*/ 2147483646 h 91"/>
                <a:gd name="T4" fmla="*/ 2147483646 w 129"/>
                <a:gd name="T5" fmla="*/ 2147483646 h 91"/>
                <a:gd name="T6" fmla="*/ 2147483646 w 129"/>
                <a:gd name="T7" fmla="*/ 2147483646 h 91"/>
                <a:gd name="T8" fmla="*/ 2147483646 w 129"/>
                <a:gd name="T9" fmla="*/ 2147483646 h 91"/>
                <a:gd name="T10" fmla="*/ 2147483646 w 129"/>
                <a:gd name="T11" fmla="*/ 2147483646 h 91"/>
                <a:gd name="T12" fmla="*/ 2147483646 w 129"/>
                <a:gd name="T13" fmla="*/ 2147483646 h 91"/>
                <a:gd name="T14" fmla="*/ 2147483646 w 129"/>
                <a:gd name="T15" fmla="*/ 2147483646 h 91"/>
                <a:gd name="T16" fmla="*/ 2147483646 w 129"/>
                <a:gd name="T17" fmla="*/ 2147483646 h 91"/>
                <a:gd name="T18" fmla="*/ 2147483646 w 129"/>
                <a:gd name="T19" fmla="*/ 2147483646 h 91"/>
                <a:gd name="T20" fmla="*/ 2147483646 w 129"/>
                <a:gd name="T21" fmla="*/ 2147483646 h 91"/>
                <a:gd name="T22" fmla="*/ 2147483646 w 129"/>
                <a:gd name="T23" fmla="*/ 2147483646 h 91"/>
                <a:gd name="T24" fmla="*/ 2147483646 w 129"/>
                <a:gd name="T25" fmla="*/ 2147483646 h 91"/>
                <a:gd name="T26" fmla="*/ 2147483646 w 129"/>
                <a:gd name="T27" fmla="*/ 2147483646 h 91"/>
                <a:gd name="T28" fmla="*/ 2147483646 w 129"/>
                <a:gd name="T29" fmla="*/ 2147483646 h 91"/>
                <a:gd name="T30" fmla="*/ 0 w 129"/>
                <a:gd name="T31" fmla="*/ 2147483646 h 91"/>
                <a:gd name="T32" fmla="*/ 2147483646 w 129"/>
                <a:gd name="T33" fmla="*/ 2147483646 h 91"/>
                <a:gd name="T34" fmla="*/ 2147483646 w 129"/>
                <a:gd name="T35" fmla="*/ 2147483646 h 91"/>
                <a:gd name="T36" fmla="*/ 2147483646 w 129"/>
                <a:gd name="T37" fmla="*/ 2147483646 h 91"/>
                <a:gd name="T38" fmla="*/ 2147483646 w 129"/>
                <a:gd name="T39" fmla="*/ 2147483646 h 91"/>
                <a:gd name="T40" fmla="*/ 2147483646 w 129"/>
                <a:gd name="T41" fmla="*/ 2147483646 h 91"/>
                <a:gd name="T42" fmla="*/ 2147483646 w 129"/>
                <a:gd name="T43" fmla="*/ 2147483646 h 91"/>
                <a:gd name="T44" fmla="*/ 2147483646 w 129"/>
                <a:gd name="T45" fmla="*/ 2147483646 h 91"/>
                <a:gd name="T46" fmla="*/ 2147483646 w 129"/>
                <a:gd name="T47" fmla="*/ 2147483646 h 91"/>
                <a:gd name="T48" fmla="*/ 2147483646 w 129"/>
                <a:gd name="T49" fmla="*/ 2147483646 h 91"/>
                <a:gd name="T50" fmla="*/ 2147483646 w 129"/>
                <a:gd name="T51" fmla="*/ 2147483646 h 91"/>
                <a:gd name="T52" fmla="*/ 2147483646 w 129"/>
                <a:gd name="T53" fmla="*/ 2147483646 h 91"/>
                <a:gd name="T54" fmla="*/ 2147483646 w 129"/>
                <a:gd name="T55" fmla="*/ 2147483646 h 91"/>
                <a:gd name="T56" fmla="*/ 2147483646 w 129"/>
                <a:gd name="T57" fmla="*/ 2147483646 h 91"/>
                <a:gd name="T58" fmla="*/ 2147483646 w 129"/>
                <a:gd name="T59" fmla="*/ 2147483646 h 91"/>
                <a:gd name="T60" fmla="*/ 2147483646 w 129"/>
                <a:gd name="T61" fmla="*/ 2147483646 h 91"/>
                <a:gd name="T62" fmla="*/ 2147483646 w 129"/>
                <a:gd name="T63" fmla="*/ 2147483646 h 91"/>
                <a:gd name="T64" fmla="*/ 2147483646 w 129"/>
                <a:gd name="T65" fmla="*/ 2147483646 h 91"/>
                <a:gd name="T66" fmla="*/ 2147483646 w 129"/>
                <a:gd name="T67" fmla="*/ 2147483646 h 91"/>
                <a:gd name="T68" fmla="*/ 2147483646 w 129"/>
                <a:gd name="T69" fmla="*/ 2147483646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9" name="Freeform 618"/>
            <p:cNvSpPr>
              <a:spLocks/>
            </p:cNvSpPr>
            <p:nvPr/>
          </p:nvSpPr>
          <p:spPr bwMode="auto">
            <a:xfrm>
              <a:off x="7217568" y="3181351"/>
              <a:ext cx="22225" cy="14287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0" name="Rectangle 619"/>
            <p:cNvSpPr>
              <a:spLocks noChangeArrowheads="1"/>
            </p:cNvSpPr>
            <p:nvPr/>
          </p:nvSpPr>
          <p:spPr bwMode="auto">
            <a:xfrm>
              <a:off x="6400006" y="2813051"/>
              <a:ext cx="9525" cy="1587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621" name="Freeform 620"/>
            <p:cNvSpPr>
              <a:spLocks/>
            </p:cNvSpPr>
            <p:nvPr/>
          </p:nvSpPr>
          <p:spPr bwMode="auto">
            <a:xfrm>
              <a:off x="6112668" y="1657351"/>
              <a:ext cx="649288" cy="766762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2" name="Freeform 621"/>
            <p:cNvSpPr>
              <a:spLocks/>
            </p:cNvSpPr>
            <p:nvPr/>
          </p:nvSpPr>
          <p:spPr bwMode="auto">
            <a:xfrm>
              <a:off x="6268243" y="1806576"/>
              <a:ext cx="320675" cy="733425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3" name="Freeform 622"/>
            <p:cNvSpPr>
              <a:spLocks/>
            </p:cNvSpPr>
            <p:nvPr/>
          </p:nvSpPr>
          <p:spPr bwMode="auto">
            <a:xfrm>
              <a:off x="6542881" y="2673351"/>
              <a:ext cx="446087" cy="287337"/>
            </a:xfrm>
            <a:custGeom>
              <a:avLst/>
              <a:gdLst>
                <a:gd name="T0" fmla="*/ 2147483646 w 57"/>
                <a:gd name="T1" fmla="*/ 2147483646 h 37"/>
                <a:gd name="T2" fmla="*/ 2147483646 w 57"/>
                <a:gd name="T3" fmla="*/ 2147483646 h 37"/>
                <a:gd name="T4" fmla="*/ 2147483646 w 57"/>
                <a:gd name="T5" fmla="*/ 2147483646 h 37"/>
                <a:gd name="T6" fmla="*/ 2147483646 w 57"/>
                <a:gd name="T7" fmla="*/ 2147483646 h 37"/>
                <a:gd name="T8" fmla="*/ 2147483646 w 57"/>
                <a:gd name="T9" fmla="*/ 2147483646 h 37"/>
                <a:gd name="T10" fmla="*/ 2147483646 w 57"/>
                <a:gd name="T11" fmla="*/ 2147483646 h 37"/>
                <a:gd name="T12" fmla="*/ 2147483646 w 57"/>
                <a:gd name="T13" fmla="*/ 2147483646 h 37"/>
                <a:gd name="T14" fmla="*/ 2147483646 w 57"/>
                <a:gd name="T15" fmla="*/ 2147483646 h 37"/>
                <a:gd name="T16" fmla="*/ 2147483646 w 57"/>
                <a:gd name="T17" fmla="*/ 2147483646 h 37"/>
                <a:gd name="T18" fmla="*/ 2147483646 w 57"/>
                <a:gd name="T19" fmla="*/ 2147483646 h 37"/>
                <a:gd name="T20" fmla="*/ 2147483646 w 57"/>
                <a:gd name="T21" fmla="*/ 2147483646 h 37"/>
                <a:gd name="T22" fmla="*/ 2147483646 w 57"/>
                <a:gd name="T23" fmla="*/ 0 h 37"/>
                <a:gd name="T24" fmla="*/ 2147483646 w 57"/>
                <a:gd name="T25" fmla="*/ 0 h 37"/>
                <a:gd name="T26" fmla="*/ 2147483646 w 57"/>
                <a:gd name="T27" fmla="*/ 2147483646 h 37"/>
                <a:gd name="T28" fmla="*/ 2147483646 w 57"/>
                <a:gd name="T29" fmla="*/ 2147483646 h 37"/>
                <a:gd name="T30" fmla="*/ 2147483646 w 57"/>
                <a:gd name="T31" fmla="*/ 2147483646 h 37"/>
                <a:gd name="T32" fmla="*/ 2147483646 w 57"/>
                <a:gd name="T33" fmla="*/ 2147483646 h 37"/>
                <a:gd name="T34" fmla="*/ 2147483646 w 57"/>
                <a:gd name="T35" fmla="*/ 2147483646 h 37"/>
                <a:gd name="T36" fmla="*/ 2147483646 w 57"/>
                <a:gd name="T37" fmla="*/ 2147483646 h 37"/>
                <a:gd name="T38" fmla="*/ 2147483646 w 57"/>
                <a:gd name="T39" fmla="*/ 2147483646 h 37"/>
                <a:gd name="T40" fmla="*/ 2147483646 w 57"/>
                <a:gd name="T41" fmla="*/ 2147483646 h 37"/>
                <a:gd name="T42" fmla="*/ 2147483646 w 57"/>
                <a:gd name="T43" fmla="*/ 2147483646 h 37"/>
                <a:gd name="T44" fmla="*/ 0 w 57"/>
                <a:gd name="T45" fmla="*/ 2147483646 h 37"/>
                <a:gd name="T46" fmla="*/ 0 w 57"/>
                <a:gd name="T47" fmla="*/ 2147483646 h 37"/>
                <a:gd name="T48" fmla="*/ 2147483646 w 57"/>
                <a:gd name="T49" fmla="*/ 2147483646 h 37"/>
                <a:gd name="T50" fmla="*/ 2147483646 w 57"/>
                <a:gd name="T51" fmla="*/ 2147483646 h 37"/>
                <a:gd name="T52" fmla="*/ 2147483646 w 57"/>
                <a:gd name="T53" fmla="*/ 2147483646 h 37"/>
                <a:gd name="T54" fmla="*/ 2147483646 w 57"/>
                <a:gd name="T55" fmla="*/ 2147483646 h 37"/>
                <a:gd name="T56" fmla="*/ 2147483646 w 57"/>
                <a:gd name="T57" fmla="*/ 2147483646 h 37"/>
                <a:gd name="T58" fmla="*/ 2147483646 w 57"/>
                <a:gd name="T59" fmla="*/ 2147483646 h 37"/>
                <a:gd name="T60" fmla="*/ 2147483646 w 57"/>
                <a:gd name="T61" fmla="*/ 2147483646 h 37"/>
                <a:gd name="T62" fmla="*/ 2147483646 w 57"/>
                <a:gd name="T63" fmla="*/ 2147483646 h 37"/>
                <a:gd name="T64" fmla="*/ 2147483646 w 57"/>
                <a:gd name="T65" fmla="*/ 2147483646 h 37"/>
                <a:gd name="T66" fmla="*/ 2147483646 w 57"/>
                <a:gd name="T67" fmla="*/ 2147483646 h 37"/>
                <a:gd name="T68" fmla="*/ 2147483646 w 57"/>
                <a:gd name="T69" fmla="*/ 2147483646 h 37"/>
                <a:gd name="T70" fmla="*/ 2147483646 w 57"/>
                <a:gd name="T71" fmla="*/ 2147483646 h 37"/>
                <a:gd name="T72" fmla="*/ 2147483646 w 57"/>
                <a:gd name="T73" fmla="*/ 2147483646 h 37"/>
                <a:gd name="T74" fmla="*/ 2147483646 w 57"/>
                <a:gd name="T75" fmla="*/ 2147483646 h 37"/>
                <a:gd name="T76" fmla="*/ 2147483646 w 57"/>
                <a:gd name="T77" fmla="*/ 2147483646 h 37"/>
                <a:gd name="T78" fmla="*/ 2147483646 w 57"/>
                <a:gd name="T79" fmla="*/ 2147483646 h 37"/>
                <a:gd name="T80" fmla="*/ 2147483646 w 57"/>
                <a:gd name="T81" fmla="*/ 2147483646 h 37"/>
                <a:gd name="T82" fmla="*/ 2147483646 w 57"/>
                <a:gd name="T83" fmla="*/ 2147483646 h 37"/>
                <a:gd name="T84" fmla="*/ 2147483646 w 57"/>
                <a:gd name="T85" fmla="*/ 2147483646 h 37"/>
                <a:gd name="T86" fmla="*/ 2147483646 w 57"/>
                <a:gd name="T87" fmla="*/ 2147483646 h 37"/>
                <a:gd name="T88" fmla="*/ 2147483646 w 57"/>
                <a:gd name="T89" fmla="*/ 2147483646 h 37"/>
                <a:gd name="T90" fmla="*/ 2147483646 w 57"/>
                <a:gd name="T91" fmla="*/ 2147483646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4" name="Freeform 623"/>
            <p:cNvSpPr>
              <a:spLocks/>
            </p:cNvSpPr>
            <p:nvPr/>
          </p:nvSpPr>
          <p:spPr bwMode="auto">
            <a:xfrm>
              <a:off x="6800056" y="2673351"/>
              <a:ext cx="55562" cy="30162"/>
            </a:xfrm>
            <a:custGeom>
              <a:avLst/>
              <a:gdLst>
                <a:gd name="T0" fmla="*/ 2147483646 w 42"/>
                <a:gd name="T1" fmla="*/ 2147483646 h 24"/>
                <a:gd name="T2" fmla="*/ 2147483646 w 42"/>
                <a:gd name="T3" fmla="*/ 0 h 24"/>
                <a:gd name="T4" fmla="*/ 0 w 42"/>
                <a:gd name="T5" fmla="*/ 2147483646 h 24"/>
                <a:gd name="T6" fmla="*/ 2147483646 w 42"/>
                <a:gd name="T7" fmla="*/ 2147483646 h 24"/>
                <a:gd name="T8" fmla="*/ 2147483646 w 4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5" name="Freeform 624"/>
            <p:cNvSpPr>
              <a:spLocks/>
            </p:cNvSpPr>
            <p:nvPr/>
          </p:nvSpPr>
          <p:spPr bwMode="auto">
            <a:xfrm>
              <a:off x="6487318" y="2547938"/>
              <a:ext cx="77788" cy="47625"/>
            </a:xfrm>
            <a:custGeom>
              <a:avLst/>
              <a:gdLst>
                <a:gd name="T0" fmla="*/ 2147483646 w 60"/>
                <a:gd name="T1" fmla="*/ 2147483646 h 36"/>
                <a:gd name="T2" fmla="*/ 2147483646 w 60"/>
                <a:gd name="T3" fmla="*/ 2147483646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0 h 36"/>
                <a:gd name="T10" fmla="*/ 2147483646 w 60"/>
                <a:gd name="T11" fmla="*/ 0 h 36"/>
                <a:gd name="T12" fmla="*/ 2147483646 w 60"/>
                <a:gd name="T13" fmla="*/ 2147483646 h 36"/>
                <a:gd name="T14" fmla="*/ 0 w 60"/>
                <a:gd name="T15" fmla="*/ 2147483646 h 36"/>
                <a:gd name="T16" fmla="*/ 2147483646 w 60"/>
                <a:gd name="T17" fmla="*/ 2147483646 h 36"/>
                <a:gd name="T18" fmla="*/ 2147483646 w 60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6" name="Freeform 625"/>
            <p:cNvSpPr>
              <a:spLocks/>
            </p:cNvSpPr>
            <p:nvPr/>
          </p:nvSpPr>
          <p:spPr bwMode="auto">
            <a:xfrm>
              <a:off x="6346031" y="2571751"/>
              <a:ext cx="242887" cy="217487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7" name="Freeform 626"/>
            <p:cNvSpPr>
              <a:spLocks/>
            </p:cNvSpPr>
            <p:nvPr/>
          </p:nvSpPr>
          <p:spPr bwMode="auto">
            <a:xfrm>
              <a:off x="5999956" y="3594101"/>
              <a:ext cx="393700" cy="290512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8" name="Freeform 627"/>
            <p:cNvSpPr>
              <a:spLocks/>
            </p:cNvSpPr>
            <p:nvPr/>
          </p:nvSpPr>
          <p:spPr bwMode="auto">
            <a:xfrm>
              <a:off x="5999956" y="3594101"/>
              <a:ext cx="393700" cy="290512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9" name="Freeform 628"/>
            <p:cNvSpPr>
              <a:spLocks/>
            </p:cNvSpPr>
            <p:nvPr/>
          </p:nvSpPr>
          <p:spPr bwMode="auto">
            <a:xfrm>
              <a:off x="5695156" y="3554413"/>
              <a:ext cx="407987" cy="384175"/>
            </a:xfrm>
            <a:custGeom>
              <a:avLst/>
              <a:gdLst>
                <a:gd name="T0" fmla="*/ 2147483646 w 52"/>
                <a:gd name="T1" fmla="*/ 2147483646 h 49"/>
                <a:gd name="T2" fmla="*/ 2147483646 w 52"/>
                <a:gd name="T3" fmla="*/ 2147483646 h 49"/>
                <a:gd name="T4" fmla="*/ 2147483646 w 52"/>
                <a:gd name="T5" fmla="*/ 2147483646 h 49"/>
                <a:gd name="T6" fmla="*/ 2147483646 w 52"/>
                <a:gd name="T7" fmla="*/ 2147483646 h 49"/>
                <a:gd name="T8" fmla="*/ 2147483646 w 52"/>
                <a:gd name="T9" fmla="*/ 2147483646 h 49"/>
                <a:gd name="T10" fmla="*/ 2147483646 w 52"/>
                <a:gd name="T11" fmla="*/ 2147483646 h 49"/>
                <a:gd name="T12" fmla="*/ 2147483646 w 52"/>
                <a:gd name="T13" fmla="*/ 2147483646 h 49"/>
                <a:gd name="T14" fmla="*/ 2147483646 w 52"/>
                <a:gd name="T15" fmla="*/ 2147483646 h 49"/>
                <a:gd name="T16" fmla="*/ 2147483646 w 52"/>
                <a:gd name="T17" fmla="*/ 2147483646 h 49"/>
                <a:gd name="T18" fmla="*/ 2147483646 w 52"/>
                <a:gd name="T19" fmla="*/ 2147483646 h 49"/>
                <a:gd name="T20" fmla="*/ 2147483646 w 52"/>
                <a:gd name="T21" fmla="*/ 2147483646 h 49"/>
                <a:gd name="T22" fmla="*/ 2147483646 w 52"/>
                <a:gd name="T23" fmla="*/ 0 h 49"/>
                <a:gd name="T24" fmla="*/ 2147483646 w 52"/>
                <a:gd name="T25" fmla="*/ 0 h 49"/>
                <a:gd name="T26" fmla="*/ 2147483646 w 52"/>
                <a:gd name="T27" fmla="*/ 2147483646 h 49"/>
                <a:gd name="T28" fmla="*/ 2147483646 w 52"/>
                <a:gd name="T29" fmla="*/ 2147483646 h 49"/>
                <a:gd name="T30" fmla="*/ 2147483646 w 52"/>
                <a:gd name="T31" fmla="*/ 2147483646 h 49"/>
                <a:gd name="T32" fmla="*/ 2147483646 w 52"/>
                <a:gd name="T33" fmla="*/ 2147483646 h 49"/>
                <a:gd name="T34" fmla="*/ 2147483646 w 52"/>
                <a:gd name="T35" fmla="*/ 2147483646 h 49"/>
                <a:gd name="T36" fmla="*/ 2147483646 w 52"/>
                <a:gd name="T37" fmla="*/ 2147483646 h 49"/>
                <a:gd name="T38" fmla="*/ 0 w 52"/>
                <a:gd name="T39" fmla="*/ 2147483646 h 49"/>
                <a:gd name="T40" fmla="*/ 0 w 52"/>
                <a:gd name="T41" fmla="*/ 2147483646 h 49"/>
                <a:gd name="T42" fmla="*/ 2147483646 w 52"/>
                <a:gd name="T43" fmla="*/ 2147483646 h 49"/>
                <a:gd name="T44" fmla="*/ 2147483646 w 52"/>
                <a:gd name="T45" fmla="*/ 2147483646 h 49"/>
                <a:gd name="T46" fmla="*/ 2147483646 w 52"/>
                <a:gd name="T47" fmla="*/ 2147483646 h 49"/>
                <a:gd name="T48" fmla="*/ 2147483646 w 52"/>
                <a:gd name="T49" fmla="*/ 2147483646 h 49"/>
                <a:gd name="T50" fmla="*/ 2147483646 w 52"/>
                <a:gd name="T51" fmla="*/ 2147483646 h 49"/>
                <a:gd name="T52" fmla="*/ 2147483646 w 52"/>
                <a:gd name="T53" fmla="*/ 2147483646 h 49"/>
                <a:gd name="T54" fmla="*/ 2147483646 w 52"/>
                <a:gd name="T55" fmla="*/ 2147483646 h 49"/>
                <a:gd name="T56" fmla="*/ 2147483646 w 52"/>
                <a:gd name="T57" fmla="*/ 2147483646 h 49"/>
                <a:gd name="T58" fmla="*/ 2147483646 w 52"/>
                <a:gd name="T59" fmla="*/ 2147483646 h 49"/>
                <a:gd name="T60" fmla="*/ 2147483646 w 52"/>
                <a:gd name="T61" fmla="*/ 2147483646 h 49"/>
                <a:gd name="T62" fmla="*/ 2147483646 w 52"/>
                <a:gd name="T63" fmla="*/ 2147483646 h 49"/>
                <a:gd name="T64" fmla="*/ 2147483646 w 52"/>
                <a:gd name="T65" fmla="*/ 2147483646 h 49"/>
                <a:gd name="T66" fmla="*/ 2147483646 w 52"/>
                <a:gd name="T67" fmla="*/ 2147483646 h 49"/>
                <a:gd name="T68" fmla="*/ 2147483646 w 52"/>
                <a:gd name="T69" fmla="*/ 2147483646 h 49"/>
                <a:gd name="T70" fmla="*/ 2147483646 w 52"/>
                <a:gd name="T71" fmla="*/ 2147483646 h 49"/>
                <a:gd name="T72" fmla="*/ 2147483646 w 52"/>
                <a:gd name="T73" fmla="*/ 214748364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0" name="Freeform 629"/>
            <p:cNvSpPr>
              <a:spLocks/>
            </p:cNvSpPr>
            <p:nvPr/>
          </p:nvSpPr>
          <p:spPr bwMode="auto">
            <a:xfrm>
              <a:off x="7022306" y="3908426"/>
              <a:ext cx="234950" cy="317500"/>
            </a:xfrm>
            <a:custGeom>
              <a:avLst/>
              <a:gdLst>
                <a:gd name="T0" fmla="*/ 2147483646 w 180"/>
                <a:gd name="T1" fmla="*/ 2147483646 h 246"/>
                <a:gd name="T2" fmla="*/ 2147483646 w 180"/>
                <a:gd name="T3" fmla="*/ 2147483646 h 246"/>
                <a:gd name="T4" fmla="*/ 2147483646 w 180"/>
                <a:gd name="T5" fmla="*/ 2147483646 h 246"/>
                <a:gd name="T6" fmla="*/ 2147483646 w 180"/>
                <a:gd name="T7" fmla="*/ 2147483646 h 246"/>
                <a:gd name="T8" fmla="*/ 2147483646 w 180"/>
                <a:gd name="T9" fmla="*/ 2147483646 h 246"/>
                <a:gd name="T10" fmla="*/ 2147483646 w 180"/>
                <a:gd name="T11" fmla="*/ 2147483646 h 246"/>
                <a:gd name="T12" fmla="*/ 2147483646 w 180"/>
                <a:gd name="T13" fmla="*/ 2147483646 h 246"/>
                <a:gd name="T14" fmla="*/ 2147483646 w 180"/>
                <a:gd name="T15" fmla="*/ 2147483646 h 246"/>
                <a:gd name="T16" fmla="*/ 2147483646 w 180"/>
                <a:gd name="T17" fmla="*/ 2147483646 h 246"/>
                <a:gd name="T18" fmla="*/ 2147483646 w 180"/>
                <a:gd name="T19" fmla="*/ 2147483646 h 246"/>
                <a:gd name="T20" fmla="*/ 2147483646 w 180"/>
                <a:gd name="T21" fmla="*/ 2147483646 h 246"/>
                <a:gd name="T22" fmla="*/ 2147483646 w 180"/>
                <a:gd name="T23" fmla="*/ 2147483646 h 246"/>
                <a:gd name="T24" fmla="*/ 2147483646 w 180"/>
                <a:gd name="T25" fmla="*/ 2147483646 h 246"/>
                <a:gd name="T26" fmla="*/ 0 w 180"/>
                <a:gd name="T27" fmla="*/ 2147483646 h 246"/>
                <a:gd name="T28" fmla="*/ 0 w 180"/>
                <a:gd name="T29" fmla="*/ 2147483646 h 246"/>
                <a:gd name="T30" fmla="*/ 2147483646 w 180"/>
                <a:gd name="T31" fmla="*/ 2147483646 h 246"/>
                <a:gd name="T32" fmla="*/ 2147483646 w 180"/>
                <a:gd name="T33" fmla="*/ 2147483646 h 246"/>
                <a:gd name="T34" fmla="*/ 2147483646 w 180"/>
                <a:gd name="T35" fmla="*/ 2147483646 h 246"/>
                <a:gd name="T36" fmla="*/ 2147483646 w 180"/>
                <a:gd name="T37" fmla="*/ 2147483646 h 246"/>
                <a:gd name="T38" fmla="*/ 2147483646 w 180"/>
                <a:gd name="T39" fmla="*/ 2147483646 h 246"/>
                <a:gd name="T40" fmla="*/ 2147483646 w 180"/>
                <a:gd name="T41" fmla="*/ 0 h 246"/>
                <a:gd name="T42" fmla="*/ 2147483646 w 180"/>
                <a:gd name="T43" fmla="*/ 2147483646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1" name="Freeform 630"/>
            <p:cNvSpPr>
              <a:spLocks/>
            </p:cNvSpPr>
            <p:nvPr/>
          </p:nvSpPr>
          <p:spPr bwMode="auto">
            <a:xfrm>
              <a:off x="6346031" y="3884613"/>
              <a:ext cx="31750" cy="123825"/>
            </a:xfrm>
            <a:custGeom>
              <a:avLst/>
              <a:gdLst>
                <a:gd name="T0" fmla="*/ 2147483646 w 24"/>
                <a:gd name="T1" fmla="*/ 0 h 96"/>
                <a:gd name="T2" fmla="*/ 2147483646 w 24"/>
                <a:gd name="T3" fmla="*/ 0 h 96"/>
                <a:gd name="T4" fmla="*/ 2147483646 w 24"/>
                <a:gd name="T5" fmla="*/ 2147483646 h 96"/>
                <a:gd name="T6" fmla="*/ 0 w 24"/>
                <a:gd name="T7" fmla="*/ 2147483646 h 96"/>
                <a:gd name="T8" fmla="*/ 0 w 24"/>
                <a:gd name="T9" fmla="*/ 2147483646 h 96"/>
                <a:gd name="T10" fmla="*/ 2147483646 w 24"/>
                <a:gd name="T11" fmla="*/ 2147483646 h 96"/>
                <a:gd name="T12" fmla="*/ 2147483646 w 24"/>
                <a:gd name="T13" fmla="*/ 2147483646 h 96"/>
                <a:gd name="T14" fmla="*/ 2147483646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2" name="Freeform 631"/>
            <p:cNvSpPr>
              <a:spLocks/>
            </p:cNvSpPr>
            <p:nvPr/>
          </p:nvSpPr>
          <p:spPr bwMode="auto">
            <a:xfrm>
              <a:off x="6346031" y="3884613"/>
              <a:ext cx="31750" cy="123825"/>
            </a:xfrm>
            <a:custGeom>
              <a:avLst/>
              <a:gdLst>
                <a:gd name="T0" fmla="*/ 2147483646 w 24"/>
                <a:gd name="T1" fmla="*/ 0 h 96"/>
                <a:gd name="T2" fmla="*/ 2147483646 w 24"/>
                <a:gd name="T3" fmla="*/ 0 h 96"/>
                <a:gd name="T4" fmla="*/ 2147483646 w 24"/>
                <a:gd name="T5" fmla="*/ 2147483646 h 96"/>
                <a:gd name="T6" fmla="*/ 0 w 24"/>
                <a:gd name="T7" fmla="*/ 2147483646 h 96"/>
                <a:gd name="T8" fmla="*/ 0 w 24"/>
                <a:gd name="T9" fmla="*/ 2147483646 h 96"/>
                <a:gd name="T10" fmla="*/ 2147483646 w 24"/>
                <a:gd name="T11" fmla="*/ 2147483646 h 96"/>
                <a:gd name="T12" fmla="*/ 2147483646 w 24"/>
                <a:gd name="T13" fmla="*/ 2147483646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3" name="Freeform 632"/>
            <p:cNvSpPr>
              <a:spLocks/>
            </p:cNvSpPr>
            <p:nvPr/>
          </p:nvSpPr>
          <p:spPr bwMode="auto">
            <a:xfrm>
              <a:off x="6330156" y="3603626"/>
              <a:ext cx="258762" cy="404812"/>
            </a:xfrm>
            <a:custGeom>
              <a:avLst/>
              <a:gdLst>
                <a:gd name="T0" fmla="*/ 2147483646 w 198"/>
                <a:gd name="T1" fmla="*/ 2147483646 h 313"/>
                <a:gd name="T2" fmla="*/ 2147483646 w 198"/>
                <a:gd name="T3" fmla="*/ 2147483646 h 313"/>
                <a:gd name="T4" fmla="*/ 2147483646 w 198"/>
                <a:gd name="T5" fmla="*/ 2147483646 h 313"/>
                <a:gd name="T6" fmla="*/ 2147483646 w 198"/>
                <a:gd name="T7" fmla="*/ 2147483646 h 313"/>
                <a:gd name="T8" fmla="*/ 2147483646 w 198"/>
                <a:gd name="T9" fmla="*/ 2147483646 h 313"/>
                <a:gd name="T10" fmla="*/ 2147483646 w 198"/>
                <a:gd name="T11" fmla="*/ 2147483646 h 313"/>
                <a:gd name="T12" fmla="*/ 2147483646 w 198"/>
                <a:gd name="T13" fmla="*/ 2147483646 h 313"/>
                <a:gd name="T14" fmla="*/ 2147483646 w 198"/>
                <a:gd name="T15" fmla="*/ 2147483646 h 313"/>
                <a:gd name="T16" fmla="*/ 2147483646 w 198"/>
                <a:gd name="T17" fmla="*/ 2147483646 h 313"/>
                <a:gd name="T18" fmla="*/ 2147483646 w 198"/>
                <a:gd name="T19" fmla="*/ 2147483646 h 313"/>
                <a:gd name="T20" fmla="*/ 2147483646 w 198"/>
                <a:gd name="T21" fmla="*/ 2147483646 h 313"/>
                <a:gd name="T22" fmla="*/ 2147483646 w 198"/>
                <a:gd name="T23" fmla="*/ 2147483646 h 313"/>
                <a:gd name="T24" fmla="*/ 2147483646 w 198"/>
                <a:gd name="T25" fmla="*/ 0 h 313"/>
                <a:gd name="T26" fmla="*/ 2147483646 w 198"/>
                <a:gd name="T27" fmla="*/ 2147483646 h 313"/>
                <a:gd name="T28" fmla="*/ 2147483646 w 198"/>
                <a:gd name="T29" fmla="*/ 2147483646 h 313"/>
                <a:gd name="T30" fmla="*/ 2147483646 w 198"/>
                <a:gd name="T31" fmla="*/ 2147483646 h 313"/>
                <a:gd name="T32" fmla="*/ 2147483646 w 198"/>
                <a:gd name="T33" fmla="*/ 2147483646 h 313"/>
                <a:gd name="T34" fmla="*/ 2147483646 w 198"/>
                <a:gd name="T35" fmla="*/ 2147483646 h 313"/>
                <a:gd name="T36" fmla="*/ 2147483646 w 198"/>
                <a:gd name="T37" fmla="*/ 2147483646 h 313"/>
                <a:gd name="T38" fmla="*/ 2147483646 w 198"/>
                <a:gd name="T39" fmla="*/ 2147483646 h 313"/>
                <a:gd name="T40" fmla="*/ 2147483646 w 198"/>
                <a:gd name="T41" fmla="*/ 2147483646 h 313"/>
                <a:gd name="T42" fmla="*/ 0 w 198"/>
                <a:gd name="T43" fmla="*/ 2147483646 h 313"/>
                <a:gd name="T44" fmla="*/ 2147483646 w 198"/>
                <a:gd name="T45" fmla="*/ 2147483646 h 313"/>
                <a:gd name="T46" fmla="*/ 2147483646 w 198"/>
                <a:gd name="T47" fmla="*/ 2147483646 h 313"/>
                <a:gd name="T48" fmla="*/ 2147483646 w 198"/>
                <a:gd name="T49" fmla="*/ 2147483646 h 313"/>
                <a:gd name="T50" fmla="*/ 2147483646 w 198"/>
                <a:gd name="T51" fmla="*/ 2147483646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4" name="Freeform 633"/>
            <p:cNvSpPr>
              <a:spLocks/>
            </p:cNvSpPr>
            <p:nvPr/>
          </p:nvSpPr>
          <p:spPr bwMode="auto">
            <a:xfrm>
              <a:off x="6330156" y="3603626"/>
              <a:ext cx="258762" cy="404812"/>
            </a:xfrm>
            <a:custGeom>
              <a:avLst/>
              <a:gdLst>
                <a:gd name="T0" fmla="*/ 2147483646 w 198"/>
                <a:gd name="T1" fmla="*/ 2147483646 h 313"/>
                <a:gd name="T2" fmla="*/ 2147483646 w 198"/>
                <a:gd name="T3" fmla="*/ 2147483646 h 313"/>
                <a:gd name="T4" fmla="*/ 2147483646 w 198"/>
                <a:gd name="T5" fmla="*/ 2147483646 h 313"/>
                <a:gd name="T6" fmla="*/ 2147483646 w 198"/>
                <a:gd name="T7" fmla="*/ 2147483646 h 313"/>
                <a:gd name="T8" fmla="*/ 2147483646 w 198"/>
                <a:gd name="T9" fmla="*/ 2147483646 h 313"/>
                <a:gd name="T10" fmla="*/ 2147483646 w 198"/>
                <a:gd name="T11" fmla="*/ 2147483646 h 313"/>
                <a:gd name="T12" fmla="*/ 2147483646 w 198"/>
                <a:gd name="T13" fmla="*/ 2147483646 h 313"/>
                <a:gd name="T14" fmla="*/ 2147483646 w 198"/>
                <a:gd name="T15" fmla="*/ 2147483646 h 313"/>
                <a:gd name="T16" fmla="*/ 2147483646 w 198"/>
                <a:gd name="T17" fmla="*/ 2147483646 h 313"/>
                <a:gd name="T18" fmla="*/ 2147483646 w 198"/>
                <a:gd name="T19" fmla="*/ 2147483646 h 313"/>
                <a:gd name="T20" fmla="*/ 2147483646 w 198"/>
                <a:gd name="T21" fmla="*/ 2147483646 h 313"/>
                <a:gd name="T22" fmla="*/ 2147483646 w 198"/>
                <a:gd name="T23" fmla="*/ 2147483646 h 313"/>
                <a:gd name="T24" fmla="*/ 2147483646 w 198"/>
                <a:gd name="T25" fmla="*/ 0 h 313"/>
                <a:gd name="T26" fmla="*/ 2147483646 w 198"/>
                <a:gd name="T27" fmla="*/ 2147483646 h 313"/>
                <a:gd name="T28" fmla="*/ 2147483646 w 198"/>
                <a:gd name="T29" fmla="*/ 2147483646 h 313"/>
                <a:gd name="T30" fmla="*/ 2147483646 w 198"/>
                <a:gd name="T31" fmla="*/ 2147483646 h 313"/>
                <a:gd name="T32" fmla="*/ 2147483646 w 198"/>
                <a:gd name="T33" fmla="*/ 2147483646 h 313"/>
                <a:gd name="T34" fmla="*/ 2147483646 w 198"/>
                <a:gd name="T35" fmla="*/ 2147483646 h 313"/>
                <a:gd name="T36" fmla="*/ 2147483646 w 198"/>
                <a:gd name="T37" fmla="*/ 2147483646 h 313"/>
                <a:gd name="T38" fmla="*/ 2147483646 w 198"/>
                <a:gd name="T39" fmla="*/ 2147483646 h 313"/>
                <a:gd name="T40" fmla="*/ 2147483646 w 198"/>
                <a:gd name="T41" fmla="*/ 2147483646 h 313"/>
                <a:gd name="T42" fmla="*/ 0 w 198"/>
                <a:gd name="T43" fmla="*/ 2147483646 h 313"/>
                <a:gd name="T44" fmla="*/ 2147483646 w 198"/>
                <a:gd name="T45" fmla="*/ 2147483646 h 313"/>
                <a:gd name="T46" fmla="*/ 2147483646 w 198"/>
                <a:gd name="T47" fmla="*/ 2147483646 h 313"/>
                <a:gd name="T48" fmla="*/ 2147483646 w 198"/>
                <a:gd name="T49" fmla="*/ 2147483646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5" name="Freeform 634"/>
            <p:cNvSpPr>
              <a:spLocks/>
            </p:cNvSpPr>
            <p:nvPr/>
          </p:nvSpPr>
          <p:spPr bwMode="auto">
            <a:xfrm>
              <a:off x="6409531" y="4749801"/>
              <a:ext cx="398462" cy="354012"/>
            </a:xfrm>
            <a:custGeom>
              <a:avLst/>
              <a:gdLst>
                <a:gd name="T0" fmla="*/ 2147483646 w 51"/>
                <a:gd name="T1" fmla="*/ 2147483646 h 45"/>
                <a:gd name="T2" fmla="*/ 2147483646 w 51"/>
                <a:gd name="T3" fmla="*/ 2147483646 h 45"/>
                <a:gd name="T4" fmla="*/ 2147483646 w 51"/>
                <a:gd name="T5" fmla="*/ 2147483646 h 45"/>
                <a:gd name="T6" fmla="*/ 2147483646 w 51"/>
                <a:gd name="T7" fmla="*/ 2147483646 h 45"/>
                <a:gd name="T8" fmla="*/ 2147483646 w 51"/>
                <a:gd name="T9" fmla="*/ 0 h 45"/>
                <a:gd name="T10" fmla="*/ 2147483646 w 51"/>
                <a:gd name="T11" fmla="*/ 2147483646 h 45"/>
                <a:gd name="T12" fmla="*/ 2147483646 w 51"/>
                <a:gd name="T13" fmla="*/ 2147483646 h 45"/>
                <a:gd name="T14" fmla="*/ 2147483646 w 51"/>
                <a:gd name="T15" fmla="*/ 2147483646 h 45"/>
                <a:gd name="T16" fmla="*/ 2147483646 w 51"/>
                <a:gd name="T17" fmla="*/ 2147483646 h 45"/>
                <a:gd name="T18" fmla="*/ 2147483646 w 51"/>
                <a:gd name="T19" fmla="*/ 2147483646 h 45"/>
                <a:gd name="T20" fmla="*/ 2147483646 w 51"/>
                <a:gd name="T21" fmla="*/ 2147483646 h 45"/>
                <a:gd name="T22" fmla="*/ 2147483646 w 51"/>
                <a:gd name="T23" fmla="*/ 2147483646 h 45"/>
                <a:gd name="T24" fmla="*/ 2147483646 w 51"/>
                <a:gd name="T25" fmla="*/ 2147483646 h 45"/>
                <a:gd name="T26" fmla="*/ 2147483646 w 51"/>
                <a:gd name="T27" fmla="*/ 2147483646 h 45"/>
                <a:gd name="T28" fmla="*/ 2147483646 w 51"/>
                <a:gd name="T29" fmla="*/ 2147483646 h 45"/>
                <a:gd name="T30" fmla="*/ 2147483646 w 51"/>
                <a:gd name="T31" fmla="*/ 2147483646 h 45"/>
                <a:gd name="T32" fmla="*/ 2147483646 w 51"/>
                <a:gd name="T33" fmla="*/ 2147483646 h 45"/>
                <a:gd name="T34" fmla="*/ 0 w 51"/>
                <a:gd name="T35" fmla="*/ 2147483646 h 45"/>
                <a:gd name="T36" fmla="*/ 2147483646 w 51"/>
                <a:gd name="T37" fmla="*/ 2147483646 h 45"/>
                <a:gd name="T38" fmla="*/ 2147483646 w 51"/>
                <a:gd name="T39" fmla="*/ 2147483646 h 45"/>
                <a:gd name="T40" fmla="*/ 2147483646 w 51"/>
                <a:gd name="T41" fmla="*/ 2147483646 h 45"/>
                <a:gd name="T42" fmla="*/ 2147483646 w 51"/>
                <a:gd name="T43" fmla="*/ 2147483646 h 45"/>
                <a:gd name="T44" fmla="*/ 2147483646 w 51"/>
                <a:gd name="T45" fmla="*/ 2147483646 h 45"/>
                <a:gd name="T46" fmla="*/ 2147483646 w 51"/>
                <a:gd name="T47" fmla="*/ 2147483646 h 45"/>
                <a:gd name="T48" fmla="*/ 2147483646 w 51"/>
                <a:gd name="T49" fmla="*/ 2147483646 h 45"/>
                <a:gd name="T50" fmla="*/ 2147483646 w 51"/>
                <a:gd name="T51" fmla="*/ 2147483646 h 45"/>
                <a:gd name="T52" fmla="*/ 2147483646 w 51"/>
                <a:gd name="T53" fmla="*/ 2147483646 h 45"/>
                <a:gd name="T54" fmla="*/ 2147483646 w 51"/>
                <a:gd name="T55" fmla="*/ 2147483646 h 45"/>
                <a:gd name="T56" fmla="*/ 2147483646 w 51"/>
                <a:gd name="T57" fmla="*/ 2147483646 h 45"/>
                <a:gd name="T58" fmla="*/ 2147483646 w 51"/>
                <a:gd name="T59" fmla="*/ 2147483646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6" name="Freeform 635"/>
            <p:cNvSpPr>
              <a:spLocks/>
            </p:cNvSpPr>
            <p:nvPr/>
          </p:nvSpPr>
          <p:spPr bwMode="auto">
            <a:xfrm>
              <a:off x="6495256" y="4633913"/>
              <a:ext cx="236537" cy="234950"/>
            </a:xfrm>
            <a:custGeom>
              <a:avLst/>
              <a:gdLst>
                <a:gd name="T0" fmla="*/ 2147483646 w 180"/>
                <a:gd name="T1" fmla="*/ 2147483646 h 180"/>
                <a:gd name="T2" fmla="*/ 2147483646 w 180"/>
                <a:gd name="T3" fmla="*/ 2147483646 h 180"/>
                <a:gd name="T4" fmla="*/ 2147483646 w 180"/>
                <a:gd name="T5" fmla="*/ 2147483646 h 180"/>
                <a:gd name="T6" fmla="*/ 2147483646 w 180"/>
                <a:gd name="T7" fmla="*/ 2147483646 h 180"/>
                <a:gd name="T8" fmla="*/ 2147483646 w 180"/>
                <a:gd name="T9" fmla="*/ 2147483646 h 180"/>
                <a:gd name="T10" fmla="*/ 2147483646 w 180"/>
                <a:gd name="T11" fmla="*/ 2147483646 h 180"/>
                <a:gd name="T12" fmla="*/ 2147483646 w 180"/>
                <a:gd name="T13" fmla="*/ 2147483646 h 180"/>
                <a:gd name="T14" fmla="*/ 2147483646 w 180"/>
                <a:gd name="T15" fmla="*/ 0 h 180"/>
                <a:gd name="T16" fmla="*/ 2147483646 w 180"/>
                <a:gd name="T17" fmla="*/ 2147483646 h 180"/>
                <a:gd name="T18" fmla="*/ 2147483646 w 180"/>
                <a:gd name="T19" fmla="*/ 2147483646 h 180"/>
                <a:gd name="T20" fmla="*/ 2147483646 w 180"/>
                <a:gd name="T21" fmla="*/ 2147483646 h 180"/>
                <a:gd name="T22" fmla="*/ 0 w 180"/>
                <a:gd name="T23" fmla="*/ 2147483646 h 180"/>
                <a:gd name="T24" fmla="*/ 0 w 180"/>
                <a:gd name="T25" fmla="*/ 2147483646 h 180"/>
                <a:gd name="T26" fmla="*/ 2147483646 w 180"/>
                <a:gd name="T27" fmla="*/ 2147483646 h 180"/>
                <a:gd name="T28" fmla="*/ 2147483646 w 180"/>
                <a:gd name="T29" fmla="*/ 2147483646 h 180"/>
                <a:gd name="T30" fmla="*/ 2147483646 w 180"/>
                <a:gd name="T31" fmla="*/ 2147483646 h 180"/>
                <a:gd name="T32" fmla="*/ 2147483646 w 180"/>
                <a:gd name="T33" fmla="*/ 2147483646 h 180"/>
                <a:gd name="T34" fmla="*/ 2147483646 w 180"/>
                <a:gd name="T35" fmla="*/ 2147483646 h 180"/>
                <a:gd name="T36" fmla="*/ 2147483646 w 180"/>
                <a:gd name="T37" fmla="*/ 2147483646 h 180"/>
                <a:gd name="T38" fmla="*/ 2147483646 w 180"/>
                <a:gd name="T39" fmla="*/ 2147483646 h 180"/>
                <a:gd name="T40" fmla="*/ 2147483646 w 180"/>
                <a:gd name="T41" fmla="*/ 2147483646 h 180"/>
                <a:gd name="T42" fmla="*/ 2147483646 w 18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7" name="Freeform 636"/>
            <p:cNvSpPr>
              <a:spLocks/>
            </p:cNvSpPr>
            <p:nvPr/>
          </p:nvSpPr>
          <p:spPr bwMode="auto">
            <a:xfrm>
              <a:off x="6738143" y="4452938"/>
              <a:ext cx="268288" cy="422275"/>
            </a:xfrm>
            <a:custGeom>
              <a:avLst/>
              <a:gdLst>
                <a:gd name="T0" fmla="*/ 2147483646 w 34"/>
                <a:gd name="T1" fmla="*/ 2147483646 h 54"/>
                <a:gd name="T2" fmla="*/ 2147483646 w 34"/>
                <a:gd name="T3" fmla="*/ 2147483646 h 54"/>
                <a:gd name="T4" fmla="*/ 2147483646 w 34"/>
                <a:gd name="T5" fmla="*/ 2147483646 h 54"/>
                <a:gd name="T6" fmla="*/ 2147483646 w 34"/>
                <a:gd name="T7" fmla="*/ 2147483646 h 54"/>
                <a:gd name="T8" fmla="*/ 2147483646 w 34"/>
                <a:gd name="T9" fmla="*/ 2147483646 h 54"/>
                <a:gd name="T10" fmla="*/ 2147483646 w 34"/>
                <a:gd name="T11" fmla="*/ 2147483646 h 54"/>
                <a:gd name="T12" fmla="*/ 2147483646 w 34"/>
                <a:gd name="T13" fmla="*/ 2147483646 h 54"/>
                <a:gd name="T14" fmla="*/ 2147483646 w 34"/>
                <a:gd name="T15" fmla="*/ 2147483646 h 54"/>
                <a:gd name="T16" fmla="*/ 2147483646 w 34"/>
                <a:gd name="T17" fmla="*/ 2147483646 h 54"/>
                <a:gd name="T18" fmla="*/ 2147483646 w 34"/>
                <a:gd name="T19" fmla="*/ 2147483646 h 54"/>
                <a:gd name="T20" fmla="*/ 2147483646 w 34"/>
                <a:gd name="T21" fmla="*/ 2147483646 h 54"/>
                <a:gd name="T22" fmla="*/ 2147483646 w 34"/>
                <a:gd name="T23" fmla="*/ 2147483646 h 54"/>
                <a:gd name="T24" fmla="*/ 0 w 34"/>
                <a:gd name="T25" fmla="*/ 2147483646 h 54"/>
                <a:gd name="T26" fmla="*/ 0 w 34"/>
                <a:gd name="T27" fmla="*/ 2147483646 h 54"/>
                <a:gd name="T28" fmla="*/ 2147483646 w 34"/>
                <a:gd name="T29" fmla="*/ 2147483646 h 54"/>
                <a:gd name="T30" fmla="*/ 2147483646 w 34"/>
                <a:gd name="T31" fmla="*/ 2147483646 h 54"/>
                <a:gd name="T32" fmla="*/ 2147483646 w 34"/>
                <a:gd name="T33" fmla="*/ 2147483646 h 54"/>
                <a:gd name="T34" fmla="*/ 2147483646 w 34"/>
                <a:gd name="T35" fmla="*/ 2147483646 h 54"/>
                <a:gd name="T36" fmla="*/ 2147483646 w 34"/>
                <a:gd name="T37" fmla="*/ 2147483646 h 54"/>
                <a:gd name="T38" fmla="*/ 2147483646 w 34"/>
                <a:gd name="T39" fmla="*/ 2147483646 h 54"/>
                <a:gd name="T40" fmla="*/ 2147483646 w 34"/>
                <a:gd name="T41" fmla="*/ 2147483646 h 54"/>
                <a:gd name="T42" fmla="*/ 2147483646 w 34"/>
                <a:gd name="T43" fmla="*/ 2147483646 h 54"/>
                <a:gd name="T44" fmla="*/ 2147483646 w 34"/>
                <a:gd name="T45" fmla="*/ 2147483646 h 54"/>
                <a:gd name="T46" fmla="*/ 2147483646 w 34"/>
                <a:gd name="T47" fmla="*/ 2147483646 h 54"/>
                <a:gd name="T48" fmla="*/ 2147483646 w 34"/>
                <a:gd name="T49" fmla="*/ 2147483646 h 54"/>
                <a:gd name="T50" fmla="*/ 2147483646 w 34"/>
                <a:gd name="T51" fmla="*/ 2147483646 h 54"/>
                <a:gd name="T52" fmla="*/ 2147483646 w 34"/>
                <a:gd name="T53" fmla="*/ 2147483646 h 54"/>
                <a:gd name="T54" fmla="*/ 2147483646 w 34"/>
                <a:gd name="T55" fmla="*/ 2147483646 h 54"/>
                <a:gd name="T56" fmla="*/ 2147483646 w 34"/>
                <a:gd name="T57" fmla="*/ 2147483646 h 54"/>
                <a:gd name="T58" fmla="*/ 2147483646 w 34"/>
                <a:gd name="T59" fmla="*/ 2147483646 h 54"/>
                <a:gd name="T60" fmla="*/ 2147483646 w 34"/>
                <a:gd name="T61" fmla="*/ 2147483646 h 54"/>
                <a:gd name="T62" fmla="*/ 2147483646 w 34"/>
                <a:gd name="T63" fmla="*/ 2147483646 h 54"/>
                <a:gd name="T64" fmla="*/ 2147483646 w 34"/>
                <a:gd name="T65" fmla="*/ 2147483646 h 54"/>
                <a:gd name="T66" fmla="*/ 2147483646 w 34"/>
                <a:gd name="T67" fmla="*/ 2147483646 h 54"/>
                <a:gd name="T68" fmla="*/ 2147483646 w 34"/>
                <a:gd name="T69" fmla="*/ 0 h 54"/>
                <a:gd name="T70" fmla="*/ 2147483646 w 34"/>
                <a:gd name="T71" fmla="*/ 0 h 54"/>
                <a:gd name="T72" fmla="*/ 2147483646 w 34"/>
                <a:gd name="T73" fmla="*/ 2147483646 h 54"/>
                <a:gd name="T74" fmla="*/ 2147483646 w 34"/>
                <a:gd name="T75" fmla="*/ 2147483646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8" name="Freeform 637"/>
            <p:cNvSpPr>
              <a:spLocks/>
            </p:cNvSpPr>
            <p:nvPr/>
          </p:nvSpPr>
          <p:spPr bwMode="auto">
            <a:xfrm>
              <a:off x="6738143" y="4211638"/>
              <a:ext cx="260350" cy="265113"/>
            </a:xfrm>
            <a:custGeom>
              <a:avLst/>
              <a:gdLst>
                <a:gd name="T0" fmla="*/ 2147483646 w 33"/>
                <a:gd name="T1" fmla="*/ 2147483646 h 34"/>
                <a:gd name="T2" fmla="*/ 2147483646 w 33"/>
                <a:gd name="T3" fmla="*/ 2147483646 h 34"/>
                <a:gd name="T4" fmla="*/ 2147483646 w 33"/>
                <a:gd name="T5" fmla="*/ 2147483646 h 34"/>
                <a:gd name="T6" fmla="*/ 2147483646 w 33"/>
                <a:gd name="T7" fmla="*/ 2147483646 h 34"/>
                <a:gd name="T8" fmla="*/ 2147483646 w 33"/>
                <a:gd name="T9" fmla="*/ 0 h 34"/>
                <a:gd name="T10" fmla="*/ 2147483646 w 33"/>
                <a:gd name="T11" fmla="*/ 2147483646 h 34"/>
                <a:gd name="T12" fmla="*/ 2147483646 w 33"/>
                <a:gd name="T13" fmla="*/ 2147483646 h 34"/>
                <a:gd name="T14" fmla="*/ 2147483646 w 33"/>
                <a:gd name="T15" fmla="*/ 2147483646 h 34"/>
                <a:gd name="T16" fmla="*/ 2147483646 w 33"/>
                <a:gd name="T17" fmla="*/ 2147483646 h 34"/>
                <a:gd name="T18" fmla="*/ 2147483646 w 33"/>
                <a:gd name="T19" fmla="*/ 2147483646 h 34"/>
                <a:gd name="T20" fmla="*/ 2147483646 w 33"/>
                <a:gd name="T21" fmla="*/ 2147483646 h 34"/>
                <a:gd name="T22" fmla="*/ 0 w 33"/>
                <a:gd name="T23" fmla="*/ 2147483646 h 34"/>
                <a:gd name="T24" fmla="*/ 2147483646 w 33"/>
                <a:gd name="T25" fmla="*/ 2147483646 h 34"/>
                <a:gd name="T26" fmla="*/ 2147483646 w 33"/>
                <a:gd name="T27" fmla="*/ 2147483646 h 34"/>
                <a:gd name="T28" fmla="*/ 2147483646 w 33"/>
                <a:gd name="T29" fmla="*/ 2147483646 h 34"/>
                <a:gd name="T30" fmla="*/ 2147483646 w 33"/>
                <a:gd name="T31" fmla="*/ 2147483646 h 34"/>
                <a:gd name="T32" fmla="*/ 2147483646 w 33"/>
                <a:gd name="T33" fmla="*/ 2147483646 h 34"/>
                <a:gd name="T34" fmla="*/ 2147483646 w 33"/>
                <a:gd name="T35" fmla="*/ 2147483646 h 34"/>
                <a:gd name="T36" fmla="*/ 2147483646 w 33"/>
                <a:gd name="T37" fmla="*/ 2147483646 h 34"/>
                <a:gd name="T38" fmla="*/ 2147483646 w 33"/>
                <a:gd name="T39" fmla="*/ 2147483646 h 34"/>
                <a:gd name="T40" fmla="*/ 2147483646 w 33"/>
                <a:gd name="T41" fmla="*/ 2147483646 h 34"/>
                <a:gd name="T42" fmla="*/ 2147483646 w 33"/>
                <a:gd name="T43" fmla="*/ 2147483646 h 34"/>
                <a:gd name="T44" fmla="*/ 2147483646 w 33"/>
                <a:gd name="T45" fmla="*/ 2147483646 h 34"/>
                <a:gd name="T46" fmla="*/ 2147483646 w 33"/>
                <a:gd name="T47" fmla="*/ 2147483646 h 34"/>
                <a:gd name="T48" fmla="*/ 2147483646 w 33"/>
                <a:gd name="T49" fmla="*/ 2147483646 h 34"/>
                <a:gd name="T50" fmla="*/ 2147483646 w 33"/>
                <a:gd name="T51" fmla="*/ 2147483646 h 34"/>
                <a:gd name="T52" fmla="*/ 2147483646 w 33"/>
                <a:gd name="T53" fmla="*/ 2147483646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9" name="Freeform 638"/>
            <p:cNvSpPr>
              <a:spLocks/>
            </p:cNvSpPr>
            <p:nvPr/>
          </p:nvSpPr>
          <p:spPr bwMode="auto">
            <a:xfrm>
              <a:off x="6298406" y="4335463"/>
              <a:ext cx="298450" cy="298450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2147483646 w 38"/>
                <a:gd name="T19" fmla="*/ 2147483646 h 38"/>
                <a:gd name="T20" fmla="*/ 2147483646 w 38"/>
                <a:gd name="T21" fmla="*/ 2147483646 h 38"/>
                <a:gd name="T22" fmla="*/ 2147483646 w 38"/>
                <a:gd name="T23" fmla="*/ 2147483646 h 38"/>
                <a:gd name="T24" fmla="*/ 2147483646 w 38"/>
                <a:gd name="T25" fmla="*/ 2147483646 h 38"/>
                <a:gd name="T26" fmla="*/ 2147483646 w 38"/>
                <a:gd name="T27" fmla="*/ 2147483646 h 38"/>
                <a:gd name="T28" fmla="*/ 2147483646 w 38"/>
                <a:gd name="T29" fmla="*/ 2147483646 h 38"/>
                <a:gd name="T30" fmla="*/ 2147483646 w 38"/>
                <a:gd name="T31" fmla="*/ 2147483646 h 38"/>
                <a:gd name="T32" fmla="*/ 2147483646 w 38"/>
                <a:gd name="T33" fmla="*/ 0 h 38"/>
                <a:gd name="T34" fmla="*/ 2147483646 w 38"/>
                <a:gd name="T35" fmla="*/ 0 h 38"/>
                <a:gd name="T36" fmla="*/ 2147483646 w 38"/>
                <a:gd name="T37" fmla="*/ 2147483646 h 38"/>
                <a:gd name="T38" fmla="*/ 2147483646 w 38"/>
                <a:gd name="T39" fmla="*/ 2147483646 h 38"/>
                <a:gd name="T40" fmla="*/ 2147483646 w 38"/>
                <a:gd name="T41" fmla="*/ 2147483646 h 38"/>
                <a:gd name="T42" fmla="*/ 0 w 38"/>
                <a:gd name="T43" fmla="*/ 2147483646 h 38"/>
                <a:gd name="T44" fmla="*/ 0 w 38"/>
                <a:gd name="T45" fmla="*/ 2147483646 h 38"/>
                <a:gd name="T46" fmla="*/ 2147483646 w 38"/>
                <a:gd name="T47" fmla="*/ 2147483646 h 38"/>
                <a:gd name="T48" fmla="*/ 2147483646 w 38"/>
                <a:gd name="T49" fmla="*/ 2147483646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0" name="Freeform 639"/>
            <p:cNvSpPr>
              <a:spLocks/>
            </p:cNvSpPr>
            <p:nvPr/>
          </p:nvSpPr>
          <p:spPr bwMode="auto">
            <a:xfrm>
              <a:off x="6298406" y="4054476"/>
              <a:ext cx="463550" cy="460375"/>
            </a:xfrm>
            <a:custGeom>
              <a:avLst/>
              <a:gdLst>
                <a:gd name="T0" fmla="*/ 2147483646 w 59"/>
                <a:gd name="T1" fmla="*/ 2147483646 h 59"/>
                <a:gd name="T2" fmla="*/ 2147483646 w 59"/>
                <a:gd name="T3" fmla="*/ 2147483646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0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2147483646 w 59"/>
                <a:gd name="T19" fmla="*/ 2147483646 h 59"/>
                <a:gd name="T20" fmla="*/ 2147483646 w 59"/>
                <a:gd name="T21" fmla="*/ 2147483646 h 59"/>
                <a:gd name="T22" fmla="*/ 2147483646 w 59"/>
                <a:gd name="T23" fmla="*/ 2147483646 h 59"/>
                <a:gd name="T24" fmla="*/ 2147483646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0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1" name="Freeform 640"/>
            <p:cNvSpPr>
              <a:spLocks/>
            </p:cNvSpPr>
            <p:nvPr/>
          </p:nvSpPr>
          <p:spPr bwMode="auto">
            <a:xfrm>
              <a:off x="6815931" y="3741738"/>
              <a:ext cx="369887" cy="354013"/>
            </a:xfrm>
            <a:custGeom>
              <a:avLst/>
              <a:gdLst>
                <a:gd name="T0" fmla="*/ 2147483646 w 47"/>
                <a:gd name="T1" fmla="*/ 2147483646 h 45"/>
                <a:gd name="T2" fmla="*/ 2147483646 w 47"/>
                <a:gd name="T3" fmla="*/ 2147483646 h 45"/>
                <a:gd name="T4" fmla="*/ 2147483646 w 47"/>
                <a:gd name="T5" fmla="*/ 2147483646 h 45"/>
                <a:gd name="T6" fmla="*/ 2147483646 w 47"/>
                <a:gd name="T7" fmla="*/ 2147483646 h 45"/>
                <a:gd name="T8" fmla="*/ 2147483646 w 47"/>
                <a:gd name="T9" fmla="*/ 2147483646 h 45"/>
                <a:gd name="T10" fmla="*/ 2147483646 w 47"/>
                <a:gd name="T11" fmla="*/ 2147483646 h 45"/>
                <a:gd name="T12" fmla="*/ 2147483646 w 47"/>
                <a:gd name="T13" fmla="*/ 2147483646 h 45"/>
                <a:gd name="T14" fmla="*/ 2147483646 w 47"/>
                <a:gd name="T15" fmla="*/ 2147483646 h 45"/>
                <a:gd name="T16" fmla="*/ 2147483646 w 47"/>
                <a:gd name="T17" fmla="*/ 2147483646 h 45"/>
                <a:gd name="T18" fmla="*/ 2147483646 w 47"/>
                <a:gd name="T19" fmla="*/ 2147483646 h 45"/>
                <a:gd name="T20" fmla="*/ 2147483646 w 47"/>
                <a:gd name="T21" fmla="*/ 2147483646 h 45"/>
                <a:gd name="T22" fmla="*/ 2147483646 w 47"/>
                <a:gd name="T23" fmla="*/ 2147483646 h 45"/>
                <a:gd name="T24" fmla="*/ 2147483646 w 47"/>
                <a:gd name="T25" fmla="*/ 2147483646 h 45"/>
                <a:gd name="T26" fmla="*/ 2147483646 w 47"/>
                <a:gd name="T27" fmla="*/ 2147483646 h 45"/>
                <a:gd name="T28" fmla="*/ 2147483646 w 47"/>
                <a:gd name="T29" fmla="*/ 0 h 45"/>
                <a:gd name="T30" fmla="*/ 2147483646 w 47"/>
                <a:gd name="T31" fmla="*/ 0 h 45"/>
                <a:gd name="T32" fmla="*/ 2147483646 w 47"/>
                <a:gd name="T33" fmla="*/ 2147483646 h 45"/>
                <a:gd name="T34" fmla="*/ 2147483646 w 47"/>
                <a:gd name="T35" fmla="*/ 2147483646 h 45"/>
                <a:gd name="T36" fmla="*/ 2147483646 w 47"/>
                <a:gd name="T37" fmla="*/ 2147483646 h 45"/>
                <a:gd name="T38" fmla="*/ 2147483646 w 47"/>
                <a:gd name="T39" fmla="*/ 2147483646 h 45"/>
                <a:gd name="T40" fmla="*/ 2147483646 w 47"/>
                <a:gd name="T41" fmla="*/ 2147483646 h 45"/>
                <a:gd name="T42" fmla="*/ 2147483646 w 47"/>
                <a:gd name="T43" fmla="*/ 2147483646 h 45"/>
                <a:gd name="T44" fmla="*/ 2147483646 w 47"/>
                <a:gd name="T45" fmla="*/ 2147483646 h 45"/>
                <a:gd name="T46" fmla="*/ 0 w 47"/>
                <a:gd name="T47" fmla="*/ 2147483646 h 45"/>
                <a:gd name="T48" fmla="*/ 2147483646 w 47"/>
                <a:gd name="T49" fmla="*/ 2147483646 h 45"/>
                <a:gd name="T50" fmla="*/ 2147483646 w 47"/>
                <a:gd name="T51" fmla="*/ 2147483646 h 45"/>
                <a:gd name="T52" fmla="*/ 2147483646 w 47"/>
                <a:gd name="T53" fmla="*/ 2147483646 h 45"/>
                <a:gd name="T54" fmla="*/ 2147483646 w 47"/>
                <a:gd name="T55" fmla="*/ 2147483646 h 45"/>
                <a:gd name="T56" fmla="*/ 2147483646 w 47"/>
                <a:gd name="T57" fmla="*/ 2147483646 h 45"/>
                <a:gd name="T58" fmla="*/ 2147483646 w 47"/>
                <a:gd name="T59" fmla="*/ 2147483646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2" name="Freeform 641"/>
            <p:cNvSpPr>
              <a:spLocks/>
            </p:cNvSpPr>
            <p:nvPr/>
          </p:nvSpPr>
          <p:spPr bwMode="auto">
            <a:xfrm>
              <a:off x="6839743" y="4070351"/>
              <a:ext cx="204788" cy="234950"/>
            </a:xfrm>
            <a:custGeom>
              <a:avLst/>
              <a:gdLst>
                <a:gd name="T0" fmla="*/ 2147483646 w 26"/>
                <a:gd name="T1" fmla="*/ 2147483646 h 30"/>
                <a:gd name="T2" fmla="*/ 2147483646 w 26"/>
                <a:gd name="T3" fmla="*/ 2147483646 h 30"/>
                <a:gd name="T4" fmla="*/ 2147483646 w 26"/>
                <a:gd name="T5" fmla="*/ 2147483646 h 30"/>
                <a:gd name="T6" fmla="*/ 2147483646 w 26"/>
                <a:gd name="T7" fmla="*/ 2147483646 h 30"/>
                <a:gd name="T8" fmla="*/ 2147483646 w 26"/>
                <a:gd name="T9" fmla="*/ 2147483646 h 30"/>
                <a:gd name="T10" fmla="*/ 2147483646 w 26"/>
                <a:gd name="T11" fmla="*/ 2147483646 h 30"/>
                <a:gd name="T12" fmla="*/ 2147483646 w 26"/>
                <a:gd name="T13" fmla="*/ 2147483646 h 30"/>
                <a:gd name="T14" fmla="*/ 2147483646 w 26"/>
                <a:gd name="T15" fmla="*/ 0 h 30"/>
                <a:gd name="T16" fmla="*/ 2147483646 w 26"/>
                <a:gd name="T17" fmla="*/ 2147483646 h 30"/>
                <a:gd name="T18" fmla="*/ 2147483646 w 26"/>
                <a:gd name="T19" fmla="*/ 2147483646 h 30"/>
                <a:gd name="T20" fmla="*/ 0 w 26"/>
                <a:gd name="T21" fmla="*/ 2147483646 h 30"/>
                <a:gd name="T22" fmla="*/ 2147483646 w 26"/>
                <a:gd name="T23" fmla="*/ 2147483646 h 30"/>
                <a:gd name="T24" fmla="*/ 2147483646 w 26"/>
                <a:gd name="T25" fmla="*/ 2147483646 h 30"/>
                <a:gd name="T26" fmla="*/ 0 w 26"/>
                <a:gd name="T27" fmla="*/ 2147483646 h 30"/>
                <a:gd name="T28" fmla="*/ 2147483646 w 26"/>
                <a:gd name="T29" fmla="*/ 2147483646 h 30"/>
                <a:gd name="T30" fmla="*/ 2147483646 w 26"/>
                <a:gd name="T31" fmla="*/ 2147483646 h 30"/>
                <a:gd name="T32" fmla="*/ 2147483646 w 26"/>
                <a:gd name="T33" fmla="*/ 2147483646 h 30"/>
                <a:gd name="T34" fmla="*/ 2147483646 w 26"/>
                <a:gd name="T35" fmla="*/ 2147483646 h 30"/>
                <a:gd name="T36" fmla="*/ 2147483646 w 26"/>
                <a:gd name="T37" fmla="*/ 2147483646 h 30"/>
                <a:gd name="T38" fmla="*/ 2147483646 w 26"/>
                <a:gd name="T39" fmla="*/ 2147483646 h 30"/>
                <a:gd name="T40" fmla="*/ 2147483646 w 26"/>
                <a:gd name="T41" fmla="*/ 2147483646 h 30"/>
                <a:gd name="T42" fmla="*/ 2147483646 w 26"/>
                <a:gd name="T43" fmla="*/ 2147483646 h 30"/>
                <a:gd name="T44" fmla="*/ 2147483646 w 26"/>
                <a:gd name="T45" fmla="*/ 214748364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3" name="Freeform 642"/>
            <p:cNvSpPr>
              <a:spLocks/>
            </p:cNvSpPr>
            <p:nvPr/>
          </p:nvSpPr>
          <p:spPr bwMode="auto">
            <a:xfrm>
              <a:off x="6619081" y="4578351"/>
              <a:ext cx="188912" cy="179387"/>
            </a:xfrm>
            <a:custGeom>
              <a:avLst/>
              <a:gdLst>
                <a:gd name="T0" fmla="*/ 2147483646 w 24"/>
                <a:gd name="T1" fmla="*/ 2147483646 h 23"/>
                <a:gd name="T2" fmla="*/ 2147483646 w 24"/>
                <a:gd name="T3" fmla="*/ 2147483646 h 23"/>
                <a:gd name="T4" fmla="*/ 2147483646 w 24"/>
                <a:gd name="T5" fmla="*/ 2147483646 h 23"/>
                <a:gd name="T6" fmla="*/ 0 w 24"/>
                <a:gd name="T7" fmla="*/ 2147483646 h 23"/>
                <a:gd name="T8" fmla="*/ 2147483646 w 24"/>
                <a:gd name="T9" fmla="*/ 2147483646 h 23"/>
                <a:gd name="T10" fmla="*/ 2147483646 w 24"/>
                <a:gd name="T11" fmla="*/ 2147483646 h 23"/>
                <a:gd name="T12" fmla="*/ 2147483646 w 24"/>
                <a:gd name="T13" fmla="*/ 2147483646 h 23"/>
                <a:gd name="T14" fmla="*/ 2147483646 w 24"/>
                <a:gd name="T15" fmla="*/ 2147483646 h 23"/>
                <a:gd name="T16" fmla="*/ 2147483646 w 24"/>
                <a:gd name="T17" fmla="*/ 2147483646 h 23"/>
                <a:gd name="T18" fmla="*/ 2147483646 w 24"/>
                <a:gd name="T19" fmla="*/ 2147483646 h 23"/>
                <a:gd name="T20" fmla="*/ 2147483646 w 24"/>
                <a:gd name="T21" fmla="*/ 2147483646 h 23"/>
                <a:gd name="T22" fmla="*/ 2147483646 w 24"/>
                <a:gd name="T23" fmla="*/ 2147483646 h 23"/>
                <a:gd name="T24" fmla="*/ 2147483646 w 24"/>
                <a:gd name="T25" fmla="*/ 2147483646 h 23"/>
                <a:gd name="T26" fmla="*/ 2147483646 w 24"/>
                <a:gd name="T27" fmla="*/ 2147483646 h 23"/>
                <a:gd name="T28" fmla="*/ 2147483646 w 24"/>
                <a:gd name="T29" fmla="*/ 2147483646 h 23"/>
                <a:gd name="T30" fmla="*/ 2147483646 w 24"/>
                <a:gd name="T31" fmla="*/ 0 h 23"/>
                <a:gd name="T32" fmla="*/ 2147483646 w 24"/>
                <a:gd name="T33" fmla="*/ 2147483646 h 23"/>
                <a:gd name="T34" fmla="*/ 2147483646 w 24"/>
                <a:gd name="T35" fmla="*/ 2147483646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4" name="Freeform 643"/>
            <p:cNvSpPr>
              <a:spLocks/>
            </p:cNvSpPr>
            <p:nvPr/>
          </p:nvSpPr>
          <p:spPr bwMode="auto">
            <a:xfrm>
              <a:off x="6549231" y="4095751"/>
              <a:ext cx="338137" cy="544512"/>
            </a:xfrm>
            <a:custGeom>
              <a:avLst/>
              <a:gdLst>
                <a:gd name="T0" fmla="*/ 2147483646 w 43"/>
                <a:gd name="T1" fmla="*/ 2147483646 h 70"/>
                <a:gd name="T2" fmla="*/ 2147483646 w 43"/>
                <a:gd name="T3" fmla="*/ 2147483646 h 70"/>
                <a:gd name="T4" fmla="*/ 2147483646 w 43"/>
                <a:gd name="T5" fmla="*/ 2147483646 h 70"/>
                <a:gd name="T6" fmla="*/ 2147483646 w 43"/>
                <a:gd name="T7" fmla="*/ 2147483646 h 70"/>
                <a:gd name="T8" fmla="*/ 2147483646 w 43"/>
                <a:gd name="T9" fmla="*/ 2147483646 h 70"/>
                <a:gd name="T10" fmla="*/ 2147483646 w 43"/>
                <a:gd name="T11" fmla="*/ 2147483646 h 70"/>
                <a:gd name="T12" fmla="*/ 2147483646 w 43"/>
                <a:gd name="T13" fmla="*/ 2147483646 h 70"/>
                <a:gd name="T14" fmla="*/ 2147483646 w 43"/>
                <a:gd name="T15" fmla="*/ 2147483646 h 70"/>
                <a:gd name="T16" fmla="*/ 2147483646 w 43"/>
                <a:gd name="T17" fmla="*/ 2147483646 h 70"/>
                <a:gd name="T18" fmla="*/ 2147483646 w 43"/>
                <a:gd name="T19" fmla="*/ 2147483646 h 70"/>
                <a:gd name="T20" fmla="*/ 2147483646 w 43"/>
                <a:gd name="T21" fmla="*/ 2147483646 h 70"/>
                <a:gd name="T22" fmla="*/ 2147483646 w 43"/>
                <a:gd name="T23" fmla="*/ 2147483646 h 70"/>
                <a:gd name="T24" fmla="*/ 2147483646 w 43"/>
                <a:gd name="T25" fmla="*/ 2147483646 h 70"/>
                <a:gd name="T26" fmla="*/ 2147483646 w 43"/>
                <a:gd name="T27" fmla="*/ 2147483646 h 70"/>
                <a:gd name="T28" fmla="*/ 2147483646 w 43"/>
                <a:gd name="T29" fmla="*/ 2147483646 h 70"/>
                <a:gd name="T30" fmla="*/ 0 w 43"/>
                <a:gd name="T31" fmla="*/ 2147483646 h 70"/>
                <a:gd name="T32" fmla="*/ 0 w 43"/>
                <a:gd name="T33" fmla="*/ 2147483646 h 70"/>
                <a:gd name="T34" fmla="*/ 2147483646 w 43"/>
                <a:gd name="T35" fmla="*/ 2147483646 h 70"/>
                <a:gd name="T36" fmla="*/ 2147483646 w 43"/>
                <a:gd name="T37" fmla="*/ 2147483646 h 70"/>
                <a:gd name="T38" fmla="*/ 2147483646 w 43"/>
                <a:gd name="T39" fmla="*/ 2147483646 h 70"/>
                <a:gd name="T40" fmla="*/ 2147483646 w 43"/>
                <a:gd name="T41" fmla="*/ 2147483646 h 70"/>
                <a:gd name="T42" fmla="*/ 2147483646 w 43"/>
                <a:gd name="T43" fmla="*/ 2147483646 h 70"/>
                <a:gd name="T44" fmla="*/ 2147483646 w 43"/>
                <a:gd name="T45" fmla="*/ 2147483646 h 70"/>
                <a:gd name="T46" fmla="*/ 2147483646 w 43"/>
                <a:gd name="T47" fmla="*/ 2147483646 h 70"/>
                <a:gd name="T48" fmla="*/ 2147483646 w 43"/>
                <a:gd name="T49" fmla="*/ 2147483646 h 70"/>
                <a:gd name="T50" fmla="*/ 2147483646 w 43"/>
                <a:gd name="T51" fmla="*/ 2147483646 h 70"/>
                <a:gd name="T52" fmla="*/ 2147483646 w 43"/>
                <a:gd name="T53" fmla="*/ 2147483646 h 70"/>
                <a:gd name="T54" fmla="*/ 2147483646 w 43"/>
                <a:gd name="T55" fmla="*/ 2147483646 h 70"/>
                <a:gd name="T56" fmla="*/ 2147483646 w 43"/>
                <a:gd name="T57" fmla="*/ 2147483646 h 70"/>
                <a:gd name="T58" fmla="*/ 2147483646 w 43"/>
                <a:gd name="T59" fmla="*/ 2147483646 h 70"/>
                <a:gd name="T60" fmla="*/ 2147483646 w 43"/>
                <a:gd name="T61" fmla="*/ 2147483646 h 70"/>
                <a:gd name="T62" fmla="*/ 2147483646 w 43"/>
                <a:gd name="T63" fmla="*/ 2147483646 h 70"/>
                <a:gd name="T64" fmla="*/ 2147483646 w 43"/>
                <a:gd name="T65" fmla="*/ 2147483646 h 70"/>
                <a:gd name="T66" fmla="*/ 2147483646 w 43"/>
                <a:gd name="T67" fmla="*/ 2147483646 h 70"/>
                <a:gd name="T68" fmla="*/ 2147483646 w 43"/>
                <a:gd name="T69" fmla="*/ 2147483646 h 70"/>
                <a:gd name="T70" fmla="*/ 2147483646 w 43"/>
                <a:gd name="T71" fmla="*/ 2147483646 h 70"/>
                <a:gd name="T72" fmla="*/ 2147483646 w 43"/>
                <a:gd name="T73" fmla="*/ 2147483646 h 70"/>
                <a:gd name="T74" fmla="*/ 2147483646 w 43"/>
                <a:gd name="T75" fmla="*/ 2147483646 h 70"/>
                <a:gd name="T76" fmla="*/ 2147483646 w 43"/>
                <a:gd name="T77" fmla="*/ 2147483646 h 70"/>
                <a:gd name="T78" fmla="*/ 2147483646 w 43"/>
                <a:gd name="T79" fmla="*/ 2147483646 h 70"/>
                <a:gd name="T80" fmla="*/ 2147483646 w 43"/>
                <a:gd name="T81" fmla="*/ 2147483646 h 70"/>
                <a:gd name="T82" fmla="*/ 2147483646 w 43"/>
                <a:gd name="T83" fmla="*/ 2147483646 h 70"/>
                <a:gd name="T84" fmla="*/ 2147483646 w 43"/>
                <a:gd name="T85" fmla="*/ 2147483646 h 70"/>
                <a:gd name="T86" fmla="*/ 2147483646 w 43"/>
                <a:gd name="T87" fmla="*/ 2147483646 h 70"/>
                <a:gd name="T88" fmla="*/ 2147483646 w 43"/>
                <a:gd name="T89" fmla="*/ 2147483646 h 70"/>
                <a:gd name="T90" fmla="*/ 2147483646 w 43"/>
                <a:gd name="T91" fmla="*/ 2147483646 h 70"/>
                <a:gd name="T92" fmla="*/ 2147483646 w 43"/>
                <a:gd name="T93" fmla="*/ 2147483646 h 70"/>
                <a:gd name="T94" fmla="*/ 2147483646 w 43"/>
                <a:gd name="T95" fmla="*/ 2147483646 h 70"/>
                <a:gd name="T96" fmla="*/ 2147483646 w 43"/>
                <a:gd name="T97" fmla="*/ 2147483646 h 70"/>
                <a:gd name="T98" fmla="*/ 2147483646 w 43"/>
                <a:gd name="T99" fmla="*/ 2147483646 h 70"/>
                <a:gd name="T100" fmla="*/ 2147483646 w 43"/>
                <a:gd name="T101" fmla="*/ 2147483646 h 70"/>
                <a:gd name="T102" fmla="*/ 2147483646 w 43"/>
                <a:gd name="T103" fmla="*/ 2147483646 h 70"/>
                <a:gd name="T104" fmla="*/ 2147483646 w 43"/>
                <a:gd name="T105" fmla="*/ 2147483646 h 70"/>
                <a:gd name="T106" fmla="*/ 2147483646 w 43"/>
                <a:gd name="T107" fmla="*/ 2147483646 h 70"/>
                <a:gd name="T108" fmla="*/ 2147483646 w 43"/>
                <a:gd name="T109" fmla="*/ 2147483646 h 70"/>
                <a:gd name="T110" fmla="*/ 2147483646 w 43"/>
                <a:gd name="T111" fmla="*/ 0 h 70"/>
                <a:gd name="T112" fmla="*/ 2147483646 w 43"/>
                <a:gd name="T113" fmla="*/ 0 h 70"/>
                <a:gd name="T114" fmla="*/ 2147483646 w 43"/>
                <a:gd name="T115" fmla="*/ 2147483646 h 70"/>
                <a:gd name="T116" fmla="*/ 2147483646 w 43"/>
                <a:gd name="T117" fmla="*/ 0 h 70"/>
                <a:gd name="T118" fmla="*/ 2147483646 w 43"/>
                <a:gd name="T119" fmla="*/ 2147483646 h 70"/>
                <a:gd name="T120" fmla="*/ 2147483646 w 43"/>
                <a:gd name="T121" fmla="*/ 2147483646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5" name="Freeform 644"/>
            <p:cNvSpPr>
              <a:spLocks/>
            </p:cNvSpPr>
            <p:nvPr/>
          </p:nvSpPr>
          <p:spPr bwMode="auto">
            <a:xfrm>
              <a:off x="5876131" y="3813176"/>
              <a:ext cx="187325" cy="141287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2147483646 w 144"/>
                <a:gd name="T39" fmla="*/ 2147483646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6" name="Freeform 645"/>
            <p:cNvSpPr>
              <a:spLocks/>
            </p:cNvSpPr>
            <p:nvPr/>
          </p:nvSpPr>
          <p:spPr bwMode="auto">
            <a:xfrm>
              <a:off x="5876131" y="3813176"/>
              <a:ext cx="187325" cy="141287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7" name="Freeform 646"/>
            <p:cNvSpPr>
              <a:spLocks/>
            </p:cNvSpPr>
            <p:nvPr/>
          </p:nvSpPr>
          <p:spPr bwMode="auto">
            <a:xfrm>
              <a:off x="5999956" y="3916363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w 1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8" name="Freeform 647"/>
            <p:cNvSpPr>
              <a:spLocks/>
            </p:cNvSpPr>
            <p:nvPr/>
          </p:nvSpPr>
          <p:spPr bwMode="auto">
            <a:xfrm>
              <a:off x="5999956" y="3916363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9" name="Freeform 648"/>
            <p:cNvSpPr>
              <a:spLocks/>
            </p:cNvSpPr>
            <p:nvPr/>
          </p:nvSpPr>
          <p:spPr bwMode="auto">
            <a:xfrm>
              <a:off x="5922168" y="3922713"/>
              <a:ext cx="101600" cy="131763"/>
            </a:xfrm>
            <a:custGeom>
              <a:avLst/>
              <a:gdLst>
                <a:gd name="T0" fmla="*/ 2147483646 w 78"/>
                <a:gd name="T1" fmla="*/ 2147483646 h 102"/>
                <a:gd name="T2" fmla="*/ 2147483646 w 78"/>
                <a:gd name="T3" fmla="*/ 0 h 102"/>
                <a:gd name="T4" fmla="*/ 2147483646 w 78"/>
                <a:gd name="T5" fmla="*/ 0 h 102"/>
                <a:gd name="T6" fmla="*/ 2147483646 w 78"/>
                <a:gd name="T7" fmla="*/ 0 h 102"/>
                <a:gd name="T8" fmla="*/ 0 w 78"/>
                <a:gd name="T9" fmla="*/ 2147483646 h 102"/>
                <a:gd name="T10" fmla="*/ 2147483646 w 78"/>
                <a:gd name="T11" fmla="*/ 2147483646 h 102"/>
                <a:gd name="T12" fmla="*/ 0 w 78"/>
                <a:gd name="T13" fmla="*/ 2147483646 h 102"/>
                <a:gd name="T14" fmla="*/ 0 w 78"/>
                <a:gd name="T15" fmla="*/ 2147483646 h 102"/>
                <a:gd name="T16" fmla="*/ 2147483646 w 78"/>
                <a:gd name="T17" fmla="*/ 2147483646 h 102"/>
                <a:gd name="T18" fmla="*/ 2147483646 w 78"/>
                <a:gd name="T19" fmla="*/ 2147483646 h 102"/>
                <a:gd name="T20" fmla="*/ 2147483646 w 78"/>
                <a:gd name="T21" fmla="*/ 2147483646 h 102"/>
                <a:gd name="T22" fmla="*/ 2147483646 w 78"/>
                <a:gd name="T23" fmla="*/ 2147483646 h 102"/>
                <a:gd name="T24" fmla="*/ 2147483646 w 78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0" name="Freeform 649"/>
            <p:cNvSpPr>
              <a:spLocks/>
            </p:cNvSpPr>
            <p:nvPr/>
          </p:nvSpPr>
          <p:spPr bwMode="auto">
            <a:xfrm>
              <a:off x="6072981" y="3821113"/>
              <a:ext cx="296862" cy="266700"/>
            </a:xfrm>
            <a:custGeom>
              <a:avLst/>
              <a:gdLst>
                <a:gd name="T0" fmla="*/ 2147483646 w 228"/>
                <a:gd name="T1" fmla="*/ 2147483646 h 205"/>
                <a:gd name="T2" fmla="*/ 2147483646 w 228"/>
                <a:gd name="T3" fmla="*/ 2147483646 h 205"/>
                <a:gd name="T4" fmla="*/ 2147483646 w 228"/>
                <a:gd name="T5" fmla="*/ 2147483646 h 205"/>
                <a:gd name="T6" fmla="*/ 2147483646 w 228"/>
                <a:gd name="T7" fmla="*/ 2147483646 h 205"/>
                <a:gd name="T8" fmla="*/ 2147483646 w 228"/>
                <a:gd name="T9" fmla="*/ 2147483646 h 205"/>
                <a:gd name="T10" fmla="*/ 2147483646 w 228"/>
                <a:gd name="T11" fmla="*/ 2147483646 h 205"/>
                <a:gd name="T12" fmla="*/ 2147483646 w 228"/>
                <a:gd name="T13" fmla="*/ 2147483646 h 205"/>
                <a:gd name="T14" fmla="*/ 2147483646 w 228"/>
                <a:gd name="T15" fmla="*/ 2147483646 h 205"/>
                <a:gd name="T16" fmla="*/ 2147483646 w 228"/>
                <a:gd name="T17" fmla="*/ 2147483646 h 205"/>
                <a:gd name="T18" fmla="*/ 2147483646 w 228"/>
                <a:gd name="T19" fmla="*/ 0 h 205"/>
                <a:gd name="T20" fmla="*/ 2147483646 w 228"/>
                <a:gd name="T21" fmla="*/ 2147483646 h 205"/>
                <a:gd name="T22" fmla="*/ 2147483646 w 228"/>
                <a:gd name="T23" fmla="*/ 2147483646 h 205"/>
                <a:gd name="T24" fmla="*/ 2147483646 w 228"/>
                <a:gd name="T25" fmla="*/ 2147483646 h 205"/>
                <a:gd name="T26" fmla="*/ 2147483646 w 228"/>
                <a:gd name="T27" fmla="*/ 2147483646 h 205"/>
                <a:gd name="T28" fmla="*/ 2147483646 w 228"/>
                <a:gd name="T29" fmla="*/ 2147483646 h 205"/>
                <a:gd name="T30" fmla="*/ 2147483646 w 228"/>
                <a:gd name="T31" fmla="*/ 2147483646 h 205"/>
                <a:gd name="T32" fmla="*/ 2147483646 w 228"/>
                <a:gd name="T33" fmla="*/ 2147483646 h 205"/>
                <a:gd name="T34" fmla="*/ 2147483646 w 228"/>
                <a:gd name="T35" fmla="*/ 2147483646 h 205"/>
                <a:gd name="T36" fmla="*/ 2147483646 w 228"/>
                <a:gd name="T37" fmla="*/ 2147483646 h 205"/>
                <a:gd name="T38" fmla="*/ 0 w 228"/>
                <a:gd name="T39" fmla="*/ 2147483646 h 205"/>
                <a:gd name="T40" fmla="*/ 0 w 228"/>
                <a:gd name="T41" fmla="*/ 2147483646 h 205"/>
                <a:gd name="T42" fmla="*/ 2147483646 w 228"/>
                <a:gd name="T43" fmla="*/ 2147483646 h 205"/>
                <a:gd name="T44" fmla="*/ 2147483646 w 228"/>
                <a:gd name="T45" fmla="*/ 2147483646 h 205"/>
                <a:gd name="T46" fmla="*/ 2147483646 w 228"/>
                <a:gd name="T47" fmla="*/ 2147483646 h 205"/>
                <a:gd name="T48" fmla="*/ 2147483646 w 228"/>
                <a:gd name="T49" fmla="*/ 2147483646 h 205"/>
                <a:gd name="T50" fmla="*/ 2147483646 w 228"/>
                <a:gd name="T51" fmla="*/ 2147483646 h 205"/>
                <a:gd name="T52" fmla="*/ 2147483646 w 228"/>
                <a:gd name="T53" fmla="*/ 2147483646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1" name="Freeform 650"/>
            <p:cNvSpPr>
              <a:spLocks/>
            </p:cNvSpPr>
            <p:nvPr/>
          </p:nvSpPr>
          <p:spPr bwMode="auto">
            <a:xfrm>
              <a:off x="6361906" y="3922713"/>
              <a:ext cx="320675" cy="187325"/>
            </a:xfrm>
            <a:custGeom>
              <a:avLst/>
              <a:gdLst>
                <a:gd name="T0" fmla="*/ 2147483646 w 246"/>
                <a:gd name="T1" fmla="*/ 2147483646 h 144"/>
                <a:gd name="T2" fmla="*/ 2147483646 w 246"/>
                <a:gd name="T3" fmla="*/ 2147483646 h 144"/>
                <a:gd name="T4" fmla="*/ 2147483646 w 246"/>
                <a:gd name="T5" fmla="*/ 2147483646 h 144"/>
                <a:gd name="T6" fmla="*/ 2147483646 w 246"/>
                <a:gd name="T7" fmla="*/ 2147483646 h 144"/>
                <a:gd name="T8" fmla="*/ 0 w 246"/>
                <a:gd name="T9" fmla="*/ 2147483646 h 144"/>
                <a:gd name="T10" fmla="*/ 2147483646 w 246"/>
                <a:gd name="T11" fmla="*/ 2147483646 h 144"/>
                <a:gd name="T12" fmla="*/ 2147483646 w 246"/>
                <a:gd name="T13" fmla="*/ 2147483646 h 144"/>
                <a:gd name="T14" fmla="*/ 2147483646 w 246"/>
                <a:gd name="T15" fmla="*/ 2147483646 h 144"/>
                <a:gd name="T16" fmla="*/ 2147483646 w 246"/>
                <a:gd name="T17" fmla="*/ 2147483646 h 144"/>
                <a:gd name="T18" fmla="*/ 2147483646 w 246"/>
                <a:gd name="T19" fmla="*/ 2147483646 h 144"/>
                <a:gd name="T20" fmla="*/ 2147483646 w 246"/>
                <a:gd name="T21" fmla="*/ 2147483646 h 144"/>
                <a:gd name="T22" fmla="*/ 2147483646 w 246"/>
                <a:gd name="T23" fmla="*/ 2147483646 h 144"/>
                <a:gd name="T24" fmla="*/ 2147483646 w 246"/>
                <a:gd name="T25" fmla="*/ 2147483646 h 144"/>
                <a:gd name="T26" fmla="*/ 2147483646 w 246"/>
                <a:gd name="T27" fmla="*/ 2147483646 h 144"/>
                <a:gd name="T28" fmla="*/ 2147483646 w 246"/>
                <a:gd name="T29" fmla="*/ 2147483646 h 144"/>
                <a:gd name="T30" fmla="*/ 2147483646 w 246"/>
                <a:gd name="T31" fmla="*/ 2147483646 h 144"/>
                <a:gd name="T32" fmla="*/ 2147483646 w 246"/>
                <a:gd name="T33" fmla="*/ 2147483646 h 144"/>
                <a:gd name="T34" fmla="*/ 2147483646 w 246"/>
                <a:gd name="T35" fmla="*/ 2147483646 h 144"/>
                <a:gd name="T36" fmla="*/ 2147483646 w 246"/>
                <a:gd name="T37" fmla="*/ 2147483646 h 144"/>
                <a:gd name="T38" fmla="*/ 2147483646 w 246"/>
                <a:gd name="T39" fmla="*/ 0 h 144"/>
                <a:gd name="T40" fmla="*/ 2147483646 w 246"/>
                <a:gd name="T41" fmla="*/ 2147483646 h 144"/>
                <a:gd name="T42" fmla="*/ 2147483646 w 246"/>
                <a:gd name="T43" fmla="*/ 2147483646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2" name="Freeform 651"/>
            <p:cNvSpPr>
              <a:spLocks/>
            </p:cNvSpPr>
            <p:nvPr/>
          </p:nvSpPr>
          <p:spPr bwMode="auto">
            <a:xfrm>
              <a:off x="6268243" y="4095751"/>
              <a:ext cx="195263" cy="233362"/>
            </a:xfrm>
            <a:custGeom>
              <a:avLst/>
              <a:gdLst>
                <a:gd name="T0" fmla="*/ 2147483646 w 150"/>
                <a:gd name="T1" fmla="*/ 2147483646 h 180"/>
                <a:gd name="T2" fmla="*/ 2147483646 w 150"/>
                <a:gd name="T3" fmla="*/ 2147483646 h 180"/>
                <a:gd name="T4" fmla="*/ 2147483646 w 150"/>
                <a:gd name="T5" fmla="*/ 2147483646 h 180"/>
                <a:gd name="T6" fmla="*/ 2147483646 w 150"/>
                <a:gd name="T7" fmla="*/ 2147483646 h 180"/>
                <a:gd name="T8" fmla="*/ 2147483646 w 150"/>
                <a:gd name="T9" fmla="*/ 2147483646 h 180"/>
                <a:gd name="T10" fmla="*/ 2147483646 w 150"/>
                <a:gd name="T11" fmla="*/ 0 h 180"/>
                <a:gd name="T12" fmla="*/ 2147483646 w 150"/>
                <a:gd name="T13" fmla="*/ 0 h 180"/>
                <a:gd name="T14" fmla="*/ 2147483646 w 150"/>
                <a:gd name="T15" fmla="*/ 2147483646 h 180"/>
                <a:gd name="T16" fmla="*/ 2147483646 w 150"/>
                <a:gd name="T17" fmla="*/ 2147483646 h 180"/>
                <a:gd name="T18" fmla="*/ 2147483646 w 150"/>
                <a:gd name="T19" fmla="*/ 2147483646 h 180"/>
                <a:gd name="T20" fmla="*/ 2147483646 w 150"/>
                <a:gd name="T21" fmla="*/ 2147483646 h 180"/>
                <a:gd name="T22" fmla="*/ 2147483646 w 150"/>
                <a:gd name="T23" fmla="*/ 2147483646 h 180"/>
                <a:gd name="T24" fmla="*/ 2147483646 w 150"/>
                <a:gd name="T25" fmla="*/ 2147483646 h 180"/>
                <a:gd name="T26" fmla="*/ 2147483646 w 150"/>
                <a:gd name="T27" fmla="*/ 2147483646 h 180"/>
                <a:gd name="T28" fmla="*/ 2147483646 w 150"/>
                <a:gd name="T29" fmla="*/ 2147483646 h 180"/>
                <a:gd name="T30" fmla="*/ 2147483646 w 150"/>
                <a:gd name="T31" fmla="*/ 2147483646 h 180"/>
                <a:gd name="T32" fmla="*/ 2147483646 w 150"/>
                <a:gd name="T33" fmla="*/ 2147483646 h 180"/>
                <a:gd name="T34" fmla="*/ 0 w 150"/>
                <a:gd name="T35" fmla="*/ 2147483646 h 180"/>
                <a:gd name="T36" fmla="*/ 2147483646 w 150"/>
                <a:gd name="T37" fmla="*/ 2147483646 h 180"/>
                <a:gd name="T38" fmla="*/ 2147483646 w 150"/>
                <a:gd name="T39" fmla="*/ 2147483646 h 180"/>
                <a:gd name="T40" fmla="*/ 2147483646 w 150"/>
                <a:gd name="T41" fmla="*/ 2147483646 h 180"/>
                <a:gd name="T42" fmla="*/ 2147483646 w 15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3" name="Freeform 652"/>
            <p:cNvSpPr>
              <a:spLocks/>
            </p:cNvSpPr>
            <p:nvPr/>
          </p:nvSpPr>
          <p:spPr bwMode="auto">
            <a:xfrm>
              <a:off x="6228556" y="4143376"/>
              <a:ext cx="117475" cy="130175"/>
            </a:xfrm>
            <a:custGeom>
              <a:avLst/>
              <a:gdLst>
                <a:gd name="T0" fmla="*/ 2147483646 w 90"/>
                <a:gd name="T1" fmla="*/ 2147483646 h 102"/>
                <a:gd name="T2" fmla="*/ 2147483646 w 90"/>
                <a:gd name="T3" fmla="*/ 2147483646 h 102"/>
                <a:gd name="T4" fmla="*/ 2147483646 w 90"/>
                <a:gd name="T5" fmla="*/ 2147483646 h 102"/>
                <a:gd name="T6" fmla="*/ 2147483646 w 90"/>
                <a:gd name="T7" fmla="*/ 2147483646 h 102"/>
                <a:gd name="T8" fmla="*/ 2147483646 w 90"/>
                <a:gd name="T9" fmla="*/ 2147483646 h 102"/>
                <a:gd name="T10" fmla="*/ 2147483646 w 90"/>
                <a:gd name="T11" fmla="*/ 0 h 102"/>
                <a:gd name="T12" fmla="*/ 2147483646 w 90"/>
                <a:gd name="T13" fmla="*/ 0 h 102"/>
                <a:gd name="T14" fmla="*/ 0 w 90"/>
                <a:gd name="T15" fmla="*/ 0 h 102"/>
                <a:gd name="T16" fmla="*/ 0 w 90"/>
                <a:gd name="T17" fmla="*/ 2147483646 h 102"/>
                <a:gd name="T18" fmla="*/ 0 w 90"/>
                <a:gd name="T19" fmla="*/ 2147483646 h 102"/>
                <a:gd name="T20" fmla="*/ 2147483646 w 90"/>
                <a:gd name="T21" fmla="*/ 2147483646 h 102"/>
                <a:gd name="T22" fmla="*/ 2147483646 w 90"/>
                <a:gd name="T23" fmla="*/ 2147483646 h 102"/>
                <a:gd name="T24" fmla="*/ 2147483646 w 90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4" name="Freeform 653"/>
            <p:cNvSpPr>
              <a:spLocks/>
            </p:cNvSpPr>
            <p:nvPr/>
          </p:nvSpPr>
          <p:spPr bwMode="auto">
            <a:xfrm>
              <a:off x="6196806" y="3884613"/>
              <a:ext cx="187325" cy="258763"/>
            </a:xfrm>
            <a:custGeom>
              <a:avLst/>
              <a:gdLst>
                <a:gd name="T0" fmla="*/ 2147483646 w 144"/>
                <a:gd name="T1" fmla="*/ 2147483646 h 198"/>
                <a:gd name="T2" fmla="*/ 2147483646 w 144"/>
                <a:gd name="T3" fmla="*/ 2147483646 h 198"/>
                <a:gd name="T4" fmla="*/ 2147483646 w 144"/>
                <a:gd name="T5" fmla="*/ 2147483646 h 198"/>
                <a:gd name="T6" fmla="*/ 2147483646 w 144"/>
                <a:gd name="T7" fmla="*/ 2147483646 h 198"/>
                <a:gd name="T8" fmla="*/ 2147483646 w 144"/>
                <a:gd name="T9" fmla="*/ 2147483646 h 198"/>
                <a:gd name="T10" fmla="*/ 2147483646 w 144"/>
                <a:gd name="T11" fmla="*/ 2147483646 h 198"/>
                <a:gd name="T12" fmla="*/ 2147483646 w 144"/>
                <a:gd name="T13" fmla="*/ 2147483646 h 198"/>
                <a:gd name="T14" fmla="*/ 2147483646 w 144"/>
                <a:gd name="T15" fmla="*/ 2147483646 h 198"/>
                <a:gd name="T16" fmla="*/ 2147483646 w 144"/>
                <a:gd name="T17" fmla="*/ 0 h 198"/>
                <a:gd name="T18" fmla="*/ 2147483646 w 144"/>
                <a:gd name="T19" fmla="*/ 0 h 198"/>
                <a:gd name="T20" fmla="*/ 2147483646 w 144"/>
                <a:gd name="T21" fmla="*/ 2147483646 h 198"/>
                <a:gd name="T22" fmla="*/ 2147483646 w 144"/>
                <a:gd name="T23" fmla="*/ 2147483646 h 198"/>
                <a:gd name="T24" fmla="*/ 2147483646 w 144"/>
                <a:gd name="T25" fmla="*/ 2147483646 h 198"/>
                <a:gd name="T26" fmla="*/ 2147483646 w 144"/>
                <a:gd name="T27" fmla="*/ 2147483646 h 198"/>
                <a:gd name="T28" fmla="*/ 2147483646 w 144"/>
                <a:gd name="T29" fmla="*/ 2147483646 h 198"/>
                <a:gd name="T30" fmla="*/ 2147483646 w 144"/>
                <a:gd name="T31" fmla="*/ 2147483646 h 198"/>
                <a:gd name="T32" fmla="*/ 0 w 144"/>
                <a:gd name="T33" fmla="*/ 2147483646 h 198"/>
                <a:gd name="T34" fmla="*/ 2147483646 w 144"/>
                <a:gd name="T35" fmla="*/ 2147483646 h 198"/>
                <a:gd name="T36" fmla="*/ 2147483646 w 144"/>
                <a:gd name="T37" fmla="*/ 2147483646 h 198"/>
                <a:gd name="T38" fmla="*/ 2147483646 w 144"/>
                <a:gd name="T39" fmla="*/ 2147483646 h 198"/>
                <a:gd name="T40" fmla="*/ 2147483646 w 144"/>
                <a:gd name="T41" fmla="*/ 2147483646 h 198"/>
                <a:gd name="T42" fmla="*/ 2147483646 w 144"/>
                <a:gd name="T43" fmla="*/ 2147483646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5" name="Freeform 654"/>
            <p:cNvSpPr>
              <a:spLocks/>
            </p:cNvSpPr>
            <p:nvPr/>
          </p:nvSpPr>
          <p:spPr bwMode="auto">
            <a:xfrm>
              <a:off x="6196806" y="3884613"/>
              <a:ext cx="187325" cy="258763"/>
            </a:xfrm>
            <a:custGeom>
              <a:avLst/>
              <a:gdLst>
                <a:gd name="T0" fmla="*/ 2147483646 w 144"/>
                <a:gd name="T1" fmla="*/ 2147483646 h 198"/>
                <a:gd name="T2" fmla="*/ 2147483646 w 144"/>
                <a:gd name="T3" fmla="*/ 2147483646 h 198"/>
                <a:gd name="T4" fmla="*/ 2147483646 w 144"/>
                <a:gd name="T5" fmla="*/ 2147483646 h 198"/>
                <a:gd name="T6" fmla="*/ 2147483646 w 144"/>
                <a:gd name="T7" fmla="*/ 2147483646 h 198"/>
                <a:gd name="T8" fmla="*/ 2147483646 w 144"/>
                <a:gd name="T9" fmla="*/ 2147483646 h 198"/>
                <a:gd name="T10" fmla="*/ 2147483646 w 144"/>
                <a:gd name="T11" fmla="*/ 2147483646 h 198"/>
                <a:gd name="T12" fmla="*/ 2147483646 w 144"/>
                <a:gd name="T13" fmla="*/ 2147483646 h 198"/>
                <a:gd name="T14" fmla="*/ 2147483646 w 144"/>
                <a:gd name="T15" fmla="*/ 2147483646 h 198"/>
                <a:gd name="T16" fmla="*/ 2147483646 w 144"/>
                <a:gd name="T17" fmla="*/ 0 h 198"/>
                <a:gd name="T18" fmla="*/ 2147483646 w 144"/>
                <a:gd name="T19" fmla="*/ 0 h 198"/>
                <a:gd name="T20" fmla="*/ 2147483646 w 144"/>
                <a:gd name="T21" fmla="*/ 2147483646 h 198"/>
                <a:gd name="T22" fmla="*/ 2147483646 w 144"/>
                <a:gd name="T23" fmla="*/ 2147483646 h 198"/>
                <a:gd name="T24" fmla="*/ 2147483646 w 144"/>
                <a:gd name="T25" fmla="*/ 2147483646 h 198"/>
                <a:gd name="T26" fmla="*/ 2147483646 w 144"/>
                <a:gd name="T27" fmla="*/ 2147483646 h 198"/>
                <a:gd name="T28" fmla="*/ 2147483646 w 144"/>
                <a:gd name="T29" fmla="*/ 2147483646 h 198"/>
                <a:gd name="T30" fmla="*/ 2147483646 w 144"/>
                <a:gd name="T31" fmla="*/ 2147483646 h 198"/>
                <a:gd name="T32" fmla="*/ 0 w 144"/>
                <a:gd name="T33" fmla="*/ 2147483646 h 198"/>
                <a:gd name="T34" fmla="*/ 2147483646 w 144"/>
                <a:gd name="T35" fmla="*/ 2147483646 h 198"/>
                <a:gd name="T36" fmla="*/ 2147483646 w 144"/>
                <a:gd name="T37" fmla="*/ 2147483646 h 198"/>
                <a:gd name="T38" fmla="*/ 2147483646 w 144"/>
                <a:gd name="T39" fmla="*/ 2147483646 h 198"/>
                <a:gd name="T40" fmla="*/ 2147483646 w 144"/>
                <a:gd name="T41" fmla="*/ 2147483646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6" name="Freeform 655"/>
            <p:cNvSpPr>
              <a:spLocks/>
            </p:cNvSpPr>
            <p:nvPr/>
          </p:nvSpPr>
          <p:spPr bwMode="auto">
            <a:xfrm>
              <a:off x="6023768" y="3875088"/>
              <a:ext cx="63500" cy="157163"/>
            </a:xfrm>
            <a:custGeom>
              <a:avLst/>
              <a:gdLst>
                <a:gd name="T0" fmla="*/ 2147483646 w 48"/>
                <a:gd name="T1" fmla="*/ 2147483646 h 120"/>
                <a:gd name="T2" fmla="*/ 2147483646 w 48"/>
                <a:gd name="T3" fmla="*/ 2147483646 h 120"/>
                <a:gd name="T4" fmla="*/ 2147483646 w 48"/>
                <a:gd name="T5" fmla="*/ 2147483646 h 120"/>
                <a:gd name="T6" fmla="*/ 2147483646 w 48"/>
                <a:gd name="T7" fmla="*/ 2147483646 h 120"/>
                <a:gd name="T8" fmla="*/ 2147483646 w 48"/>
                <a:gd name="T9" fmla="*/ 0 h 120"/>
                <a:gd name="T10" fmla="*/ 2147483646 w 48"/>
                <a:gd name="T11" fmla="*/ 2147483646 h 120"/>
                <a:gd name="T12" fmla="*/ 2147483646 w 48"/>
                <a:gd name="T13" fmla="*/ 2147483646 h 120"/>
                <a:gd name="T14" fmla="*/ 0 w 48"/>
                <a:gd name="T15" fmla="*/ 2147483646 h 120"/>
                <a:gd name="T16" fmla="*/ 0 w 48"/>
                <a:gd name="T17" fmla="*/ 2147483646 h 120"/>
                <a:gd name="T18" fmla="*/ 2147483646 w 48"/>
                <a:gd name="T19" fmla="*/ 2147483646 h 120"/>
                <a:gd name="T20" fmla="*/ 2147483646 w 48"/>
                <a:gd name="T21" fmla="*/ 2147483646 h 120"/>
                <a:gd name="T22" fmla="*/ 2147483646 w 48"/>
                <a:gd name="T23" fmla="*/ 2147483646 h 120"/>
                <a:gd name="T24" fmla="*/ 2147483646 w 48"/>
                <a:gd name="T25" fmla="*/ 2147483646 h 120"/>
                <a:gd name="T26" fmla="*/ 2147483646 w 48"/>
                <a:gd name="T27" fmla="*/ 2147483646 h 120"/>
                <a:gd name="T28" fmla="*/ 2147483646 w 48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7" name="Freeform 656"/>
            <p:cNvSpPr>
              <a:spLocks/>
            </p:cNvSpPr>
            <p:nvPr/>
          </p:nvSpPr>
          <p:spPr bwMode="auto">
            <a:xfrm>
              <a:off x="5999956" y="3916363"/>
              <a:ext cx="55562" cy="123825"/>
            </a:xfrm>
            <a:custGeom>
              <a:avLst/>
              <a:gdLst>
                <a:gd name="T0" fmla="*/ 2147483646 w 42"/>
                <a:gd name="T1" fmla="*/ 2147483646 h 96"/>
                <a:gd name="T2" fmla="*/ 2147483646 w 42"/>
                <a:gd name="T3" fmla="*/ 0 h 96"/>
                <a:gd name="T4" fmla="*/ 2147483646 w 42"/>
                <a:gd name="T5" fmla="*/ 2147483646 h 96"/>
                <a:gd name="T6" fmla="*/ 0 w 42"/>
                <a:gd name="T7" fmla="*/ 2147483646 h 96"/>
                <a:gd name="T8" fmla="*/ 0 w 42"/>
                <a:gd name="T9" fmla="*/ 2147483646 h 96"/>
                <a:gd name="T10" fmla="*/ 0 w 42"/>
                <a:gd name="T11" fmla="*/ 2147483646 h 96"/>
                <a:gd name="T12" fmla="*/ 2147483646 w 42"/>
                <a:gd name="T13" fmla="*/ 2147483646 h 96"/>
                <a:gd name="T14" fmla="*/ 2147483646 w 42"/>
                <a:gd name="T15" fmla="*/ 2147483646 h 96"/>
                <a:gd name="T16" fmla="*/ 2147483646 w 42"/>
                <a:gd name="T17" fmla="*/ 2147483646 h 96"/>
                <a:gd name="T18" fmla="*/ 2147483646 w 42"/>
                <a:gd name="T19" fmla="*/ 2147483646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8" name="Freeform 657"/>
            <p:cNvSpPr>
              <a:spLocks/>
            </p:cNvSpPr>
            <p:nvPr/>
          </p:nvSpPr>
          <p:spPr bwMode="auto">
            <a:xfrm>
              <a:off x="6292056" y="4611688"/>
              <a:ext cx="320675" cy="325438"/>
            </a:xfrm>
            <a:custGeom>
              <a:avLst/>
              <a:gdLst>
                <a:gd name="T0" fmla="*/ 2147483646 w 246"/>
                <a:gd name="T1" fmla="*/ 2147483646 h 252"/>
                <a:gd name="T2" fmla="*/ 2147483646 w 246"/>
                <a:gd name="T3" fmla="*/ 2147483646 h 252"/>
                <a:gd name="T4" fmla="*/ 2147483646 w 246"/>
                <a:gd name="T5" fmla="*/ 2147483646 h 252"/>
                <a:gd name="T6" fmla="*/ 2147483646 w 246"/>
                <a:gd name="T7" fmla="*/ 2147483646 h 252"/>
                <a:gd name="T8" fmla="*/ 2147483646 w 246"/>
                <a:gd name="T9" fmla="*/ 2147483646 h 252"/>
                <a:gd name="T10" fmla="*/ 2147483646 w 246"/>
                <a:gd name="T11" fmla="*/ 2147483646 h 252"/>
                <a:gd name="T12" fmla="*/ 2147483646 w 246"/>
                <a:gd name="T13" fmla="*/ 2147483646 h 252"/>
                <a:gd name="T14" fmla="*/ 2147483646 w 246"/>
                <a:gd name="T15" fmla="*/ 2147483646 h 252"/>
                <a:gd name="T16" fmla="*/ 2147483646 w 246"/>
                <a:gd name="T17" fmla="*/ 2147483646 h 252"/>
                <a:gd name="T18" fmla="*/ 2147483646 w 246"/>
                <a:gd name="T19" fmla="*/ 2147483646 h 252"/>
                <a:gd name="T20" fmla="*/ 2147483646 w 246"/>
                <a:gd name="T21" fmla="*/ 2147483646 h 252"/>
                <a:gd name="T22" fmla="*/ 2147483646 w 246"/>
                <a:gd name="T23" fmla="*/ 2147483646 h 252"/>
                <a:gd name="T24" fmla="*/ 2147483646 w 246"/>
                <a:gd name="T25" fmla="*/ 2147483646 h 252"/>
                <a:gd name="T26" fmla="*/ 2147483646 w 246"/>
                <a:gd name="T27" fmla="*/ 2147483646 h 252"/>
                <a:gd name="T28" fmla="*/ 2147483646 w 246"/>
                <a:gd name="T29" fmla="*/ 2147483646 h 252"/>
                <a:gd name="T30" fmla="*/ 2147483646 w 246"/>
                <a:gd name="T31" fmla="*/ 2147483646 h 252"/>
                <a:gd name="T32" fmla="*/ 2147483646 w 246"/>
                <a:gd name="T33" fmla="*/ 2147483646 h 252"/>
                <a:gd name="T34" fmla="*/ 2147483646 w 246"/>
                <a:gd name="T35" fmla="*/ 2147483646 h 252"/>
                <a:gd name="T36" fmla="*/ 2147483646 w 246"/>
                <a:gd name="T37" fmla="*/ 2147483646 h 252"/>
                <a:gd name="T38" fmla="*/ 2147483646 w 246"/>
                <a:gd name="T39" fmla="*/ 0 h 252"/>
                <a:gd name="T40" fmla="*/ 2147483646 w 246"/>
                <a:gd name="T41" fmla="*/ 2147483646 h 252"/>
                <a:gd name="T42" fmla="*/ 0 w 246"/>
                <a:gd name="T43" fmla="*/ 2147483646 h 252"/>
                <a:gd name="T44" fmla="*/ 2147483646 w 246"/>
                <a:gd name="T45" fmla="*/ 2147483646 h 252"/>
                <a:gd name="T46" fmla="*/ 2147483646 w 246"/>
                <a:gd name="T47" fmla="*/ 2147483646 h 252"/>
                <a:gd name="T48" fmla="*/ 2147483646 w 246"/>
                <a:gd name="T49" fmla="*/ 2147483646 h 252"/>
                <a:gd name="T50" fmla="*/ 2147483646 w 246"/>
                <a:gd name="T51" fmla="*/ 2147483646 h 252"/>
                <a:gd name="T52" fmla="*/ 2147483646 w 246"/>
                <a:gd name="T53" fmla="*/ 2147483646 h 252"/>
                <a:gd name="T54" fmla="*/ 2147483646 w 246"/>
                <a:gd name="T55" fmla="*/ 21474836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9" name="Freeform 658"/>
            <p:cNvSpPr>
              <a:spLocks/>
            </p:cNvSpPr>
            <p:nvPr/>
          </p:nvSpPr>
          <p:spPr bwMode="auto">
            <a:xfrm>
              <a:off x="6023768" y="3719513"/>
              <a:ext cx="79375" cy="93663"/>
            </a:xfrm>
            <a:custGeom>
              <a:avLst/>
              <a:gdLst>
                <a:gd name="T0" fmla="*/ 0 w 10"/>
                <a:gd name="T1" fmla="*/ 2147483646 h 12"/>
                <a:gd name="T2" fmla="*/ 2147483646 w 10"/>
                <a:gd name="T3" fmla="*/ 2147483646 h 12"/>
                <a:gd name="T4" fmla="*/ 2147483646 w 10"/>
                <a:gd name="T5" fmla="*/ 2147483646 h 12"/>
                <a:gd name="T6" fmla="*/ 2147483646 w 10"/>
                <a:gd name="T7" fmla="*/ 2147483646 h 12"/>
                <a:gd name="T8" fmla="*/ 2147483646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0" name="Freeform 659"/>
            <p:cNvSpPr>
              <a:spLocks/>
            </p:cNvSpPr>
            <p:nvPr/>
          </p:nvSpPr>
          <p:spPr bwMode="auto">
            <a:xfrm>
              <a:off x="2686481" y="1844040"/>
              <a:ext cx="750188" cy="922338"/>
            </a:xfrm>
            <a:custGeom>
              <a:avLst/>
              <a:gdLst>
                <a:gd name="T0" fmla="*/ 2147483646 w 516"/>
                <a:gd name="T1" fmla="*/ 2147483646 h 709"/>
                <a:gd name="T2" fmla="*/ 2147483646 w 516"/>
                <a:gd name="T3" fmla="*/ 2147483646 h 709"/>
                <a:gd name="T4" fmla="*/ 2147483646 w 516"/>
                <a:gd name="T5" fmla="*/ 2147483646 h 709"/>
                <a:gd name="T6" fmla="*/ 2147483646 w 516"/>
                <a:gd name="T7" fmla="*/ 2147483646 h 709"/>
                <a:gd name="T8" fmla="*/ 2147483646 w 516"/>
                <a:gd name="T9" fmla="*/ 2147483646 h 709"/>
                <a:gd name="T10" fmla="*/ 2147483646 w 516"/>
                <a:gd name="T11" fmla="*/ 2147483646 h 709"/>
                <a:gd name="T12" fmla="*/ 2147483646 w 516"/>
                <a:gd name="T13" fmla="*/ 2147483646 h 709"/>
                <a:gd name="T14" fmla="*/ 2147483646 w 516"/>
                <a:gd name="T15" fmla="*/ 0 h 709"/>
                <a:gd name="T16" fmla="*/ 2147483646 w 516"/>
                <a:gd name="T17" fmla="*/ 2147483646 h 709"/>
                <a:gd name="T18" fmla="*/ 2147483646 w 516"/>
                <a:gd name="T19" fmla="*/ 2147483646 h 709"/>
                <a:gd name="T20" fmla="*/ 2147483646 w 516"/>
                <a:gd name="T21" fmla="*/ 2147483646 h 709"/>
                <a:gd name="T22" fmla="*/ 2147483646 w 516"/>
                <a:gd name="T23" fmla="*/ 2147483646 h 709"/>
                <a:gd name="T24" fmla="*/ 2147483646 w 516"/>
                <a:gd name="T25" fmla="*/ 2147483646 h 709"/>
                <a:gd name="T26" fmla="*/ 2147483646 w 516"/>
                <a:gd name="T27" fmla="*/ 2147483646 h 709"/>
                <a:gd name="T28" fmla="*/ 2147483646 w 516"/>
                <a:gd name="T29" fmla="*/ 2147483646 h 709"/>
                <a:gd name="T30" fmla="*/ 2147483646 w 516"/>
                <a:gd name="T31" fmla="*/ 2147483646 h 709"/>
                <a:gd name="T32" fmla="*/ 2147483646 w 516"/>
                <a:gd name="T33" fmla="*/ 2147483646 h 709"/>
                <a:gd name="T34" fmla="*/ 2147483646 w 516"/>
                <a:gd name="T35" fmla="*/ 2147483646 h 709"/>
                <a:gd name="T36" fmla="*/ 2147483646 w 516"/>
                <a:gd name="T37" fmla="*/ 2147483646 h 709"/>
                <a:gd name="T38" fmla="*/ 0 w 516"/>
                <a:gd name="T39" fmla="*/ 2147483646 h 709"/>
                <a:gd name="T40" fmla="*/ 2147483646 w 516"/>
                <a:gd name="T41" fmla="*/ 2147483646 h 709"/>
                <a:gd name="T42" fmla="*/ 2147483646 w 516"/>
                <a:gd name="T43" fmla="*/ 2147483646 h 709"/>
                <a:gd name="T44" fmla="*/ 2147483646 w 516"/>
                <a:gd name="T45" fmla="*/ 2147483646 h 709"/>
                <a:gd name="T46" fmla="*/ 2147483646 w 516"/>
                <a:gd name="T47" fmla="*/ 2147483646 h 709"/>
                <a:gd name="T48" fmla="*/ 2147483646 w 516"/>
                <a:gd name="T49" fmla="*/ 2147483646 h 709"/>
                <a:gd name="T50" fmla="*/ 2147483646 w 516"/>
                <a:gd name="T51" fmla="*/ 2147483646 h 709"/>
                <a:gd name="T52" fmla="*/ 2147483646 w 516"/>
                <a:gd name="T53" fmla="*/ 2147483646 h 709"/>
                <a:gd name="T54" fmla="*/ 2147483646 w 516"/>
                <a:gd name="T55" fmla="*/ 2147483646 h 709"/>
                <a:gd name="T56" fmla="*/ 2147483646 w 516"/>
                <a:gd name="T57" fmla="*/ 2147483646 h 709"/>
                <a:gd name="T58" fmla="*/ 2147483646 w 516"/>
                <a:gd name="T59" fmla="*/ 2147483646 h 709"/>
                <a:gd name="T60" fmla="*/ 2147483646 w 516"/>
                <a:gd name="T61" fmla="*/ 2147483646 h 709"/>
                <a:gd name="T62" fmla="*/ 2147483646 w 516"/>
                <a:gd name="T63" fmla="*/ 2147483646 h 709"/>
                <a:gd name="T64" fmla="*/ 2147483646 w 516"/>
                <a:gd name="T65" fmla="*/ 2147483646 h 709"/>
                <a:gd name="T66" fmla="*/ 2147483646 w 516"/>
                <a:gd name="T67" fmla="*/ 2147483646 h 709"/>
                <a:gd name="T68" fmla="*/ 2147483646 w 516"/>
                <a:gd name="T69" fmla="*/ 2147483646 h 709"/>
                <a:gd name="T70" fmla="*/ 2147483646 w 516"/>
                <a:gd name="T71" fmla="*/ 2147483646 h 709"/>
                <a:gd name="T72" fmla="*/ 2147483646 w 516"/>
                <a:gd name="T73" fmla="*/ 2147483646 h 709"/>
                <a:gd name="T74" fmla="*/ 2147483646 w 516"/>
                <a:gd name="T75" fmla="*/ 2147483646 h 709"/>
                <a:gd name="T76" fmla="*/ 2147483646 w 516"/>
                <a:gd name="T77" fmla="*/ 2147483646 h 709"/>
                <a:gd name="T78" fmla="*/ 2147483646 w 516"/>
                <a:gd name="T79" fmla="*/ 2147483646 h 709"/>
                <a:gd name="T80" fmla="*/ 2147483646 w 516"/>
                <a:gd name="T81" fmla="*/ 2147483646 h 709"/>
                <a:gd name="T82" fmla="*/ 2147483646 w 516"/>
                <a:gd name="T83" fmla="*/ 2147483646 h 709"/>
                <a:gd name="T84" fmla="*/ 2147483646 w 516"/>
                <a:gd name="T85" fmla="*/ 2147483646 h 709"/>
                <a:gd name="T86" fmla="*/ 2147483646 w 516"/>
                <a:gd name="T87" fmla="*/ 2147483646 h 709"/>
                <a:gd name="T88" fmla="*/ 2147483646 w 516"/>
                <a:gd name="T89" fmla="*/ 2147483646 h 709"/>
                <a:gd name="T90" fmla="*/ 2147483646 w 516"/>
                <a:gd name="T91" fmla="*/ 2147483646 h 709"/>
                <a:gd name="T92" fmla="*/ 2147483646 w 516"/>
                <a:gd name="T93" fmla="*/ 2147483646 h 709"/>
                <a:gd name="T94" fmla="*/ 2147483646 w 516"/>
                <a:gd name="T95" fmla="*/ 2147483646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1" name="Freeform 660"/>
            <p:cNvSpPr>
              <a:spLocks/>
            </p:cNvSpPr>
            <p:nvPr/>
          </p:nvSpPr>
          <p:spPr bwMode="auto">
            <a:xfrm>
              <a:off x="3419570" y="1813878"/>
              <a:ext cx="1965691" cy="1452563"/>
            </a:xfrm>
            <a:custGeom>
              <a:avLst/>
              <a:gdLst>
                <a:gd name="T0" fmla="*/ 2147483646 w 1622"/>
                <a:gd name="T1" fmla="*/ 2147483646 h 1117"/>
                <a:gd name="T2" fmla="*/ 2147483646 w 1622"/>
                <a:gd name="T3" fmla="*/ 2147483646 h 1117"/>
                <a:gd name="T4" fmla="*/ 2147483646 w 1622"/>
                <a:gd name="T5" fmla="*/ 2147483646 h 1117"/>
                <a:gd name="T6" fmla="*/ 2147483646 w 1622"/>
                <a:gd name="T7" fmla="*/ 2147483646 h 1117"/>
                <a:gd name="T8" fmla="*/ 2147483646 w 1622"/>
                <a:gd name="T9" fmla="*/ 2147483646 h 1117"/>
                <a:gd name="T10" fmla="*/ 2147483646 w 1622"/>
                <a:gd name="T11" fmla="*/ 2147483646 h 1117"/>
                <a:gd name="T12" fmla="*/ 2147483646 w 1622"/>
                <a:gd name="T13" fmla="*/ 2147483646 h 1117"/>
                <a:gd name="T14" fmla="*/ 2147483646 w 1622"/>
                <a:gd name="T15" fmla="*/ 2147483646 h 1117"/>
                <a:gd name="T16" fmla="*/ 2147483646 w 1622"/>
                <a:gd name="T17" fmla="*/ 2147483646 h 1117"/>
                <a:gd name="T18" fmla="*/ 2147483646 w 1622"/>
                <a:gd name="T19" fmla="*/ 2147483646 h 1117"/>
                <a:gd name="T20" fmla="*/ 2147483646 w 1622"/>
                <a:gd name="T21" fmla="*/ 2147483646 h 1117"/>
                <a:gd name="T22" fmla="*/ 2147483646 w 1622"/>
                <a:gd name="T23" fmla="*/ 2147483646 h 1117"/>
                <a:gd name="T24" fmla="*/ 2147483646 w 1622"/>
                <a:gd name="T25" fmla="*/ 2147483646 h 1117"/>
                <a:gd name="T26" fmla="*/ 2147483646 w 1622"/>
                <a:gd name="T27" fmla="*/ 2147483646 h 1117"/>
                <a:gd name="T28" fmla="*/ 2147483646 w 1622"/>
                <a:gd name="T29" fmla="*/ 2147483646 h 1117"/>
                <a:gd name="T30" fmla="*/ 2147483646 w 1622"/>
                <a:gd name="T31" fmla="*/ 2147483646 h 1117"/>
                <a:gd name="T32" fmla="*/ 2147483646 w 1622"/>
                <a:gd name="T33" fmla="*/ 2147483646 h 1117"/>
                <a:gd name="T34" fmla="*/ 2147483646 w 1622"/>
                <a:gd name="T35" fmla="*/ 2147483646 h 1117"/>
                <a:gd name="T36" fmla="*/ 2147483646 w 1622"/>
                <a:gd name="T37" fmla="*/ 2147483646 h 1117"/>
                <a:gd name="T38" fmla="*/ 2147483646 w 1622"/>
                <a:gd name="T39" fmla="*/ 2147483646 h 1117"/>
                <a:gd name="T40" fmla="*/ 2147483646 w 1622"/>
                <a:gd name="T41" fmla="*/ 2147483646 h 1117"/>
                <a:gd name="T42" fmla="*/ 2147483646 w 1622"/>
                <a:gd name="T43" fmla="*/ 2147483646 h 1117"/>
                <a:gd name="T44" fmla="*/ 2147483646 w 1622"/>
                <a:gd name="T45" fmla="*/ 2147483646 h 1117"/>
                <a:gd name="T46" fmla="*/ 2147483646 w 1622"/>
                <a:gd name="T47" fmla="*/ 2147483646 h 1117"/>
                <a:gd name="T48" fmla="*/ 2147483646 w 1622"/>
                <a:gd name="T49" fmla="*/ 2147483646 h 1117"/>
                <a:gd name="T50" fmla="*/ 2147483646 w 1622"/>
                <a:gd name="T51" fmla="*/ 2147483646 h 1117"/>
                <a:gd name="T52" fmla="*/ 2147483646 w 1622"/>
                <a:gd name="T53" fmla="*/ 2147483646 h 1117"/>
                <a:gd name="T54" fmla="*/ 2147483646 w 1622"/>
                <a:gd name="T55" fmla="*/ 2147483646 h 1117"/>
                <a:gd name="T56" fmla="*/ 2147483646 w 1622"/>
                <a:gd name="T57" fmla="*/ 2147483646 h 1117"/>
                <a:gd name="T58" fmla="*/ 2147483646 w 1622"/>
                <a:gd name="T59" fmla="*/ 2147483646 h 1117"/>
                <a:gd name="T60" fmla="*/ 2147483646 w 1622"/>
                <a:gd name="T61" fmla="*/ 2147483646 h 1117"/>
                <a:gd name="T62" fmla="*/ 2147483646 w 1622"/>
                <a:gd name="T63" fmla="*/ 2147483646 h 1117"/>
                <a:gd name="T64" fmla="*/ 2147483646 w 1622"/>
                <a:gd name="T65" fmla="*/ 2147483646 h 1117"/>
                <a:gd name="T66" fmla="*/ 2147483646 w 1622"/>
                <a:gd name="T67" fmla="*/ 2147483646 h 1117"/>
                <a:gd name="T68" fmla="*/ 2147483646 w 1622"/>
                <a:gd name="T69" fmla="*/ 2147483646 h 1117"/>
                <a:gd name="T70" fmla="*/ 2147483646 w 1622"/>
                <a:gd name="T71" fmla="*/ 2147483646 h 1117"/>
                <a:gd name="T72" fmla="*/ 2147483646 w 1622"/>
                <a:gd name="T73" fmla="*/ 2147483646 h 1117"/>
                <a:gd name="T74" fmla="*/ 2147483646 w 1622"/>
                <a:gd name="T75" fmla="*/ 2147483646 h 1117"/>
                <a:gd name="T76" fmla="*/ 2147483646 w 1622"/>
                <a:gd name="T77" fmla="*/ 2147483646 h 1117"/>
                <a:gd name="T78" fmla="*/ 2147483646 w 1622"/>
                <a:gd name="T79" fmla="*/ 2147483646 h 1117"/>
                <a:gd name="T80" fmla="*/ 2147483646 w 1622"/>
                <a:gd name="T81" fmla="*/ 0 h 1117"/>
                <a:gd name="T82" fmla="*/ 2147483646 w 1622"/>
                <a:gd name="T83" fmla="*/ 2147483646 h 1117"/>
                <a:gd name="T84" fmla="*/ 2147483646 w 1622"/>
                <a:gd name="T85" fmla="*/ 2147483646 h 1117"/>
                <a:gd name="T86" fmla="*/ 2147483646 w 1622"/>
                <a:gd name="T87" fmla="*/ 2147483646 h 1117"/>
                <a:gd name="T88" fmla="*/ 2147483646 w 1622"/>
                <a:gd name="T89" fmla="*/ 2147483646 h 1117"/>
                <a:gd name="T90" fmla="*/ 2147483646 w 1622"/>
                <a:gd name="T91" fmla="*/ 2147483646 h 1117"/>
                <a:gd name="T92" fmla="*/ 2147483646 w 1622"/>
                <a:gd name="T93" fmla="*/ 2147483646 h 1117"/>
                <a:gd name="T94" fmla="*/ 2147483646 w 1622"/>
                <a:gd name="T95" fmla="*/ 2147483646 h 1117"/>
                <a:gd name="T96" fmla="*/ 2147483646 w 1622"/>
                <a:gd name="T97" fmla="*/ 2147483646 h 1117"/>
                <a:gd name="T98" fmla="*/ 2147483646 w 1622"/>
                <a:gd name="T99" fmla="*/ 2147483646 h 1117"/>
                <a:gd name="T100" fmla="*/ 2147483646 w 1622"/>
                <a:gd name="T101" fmla="*/ 2147483646 h 1117"/>
                <a:gd name="T102" fmla="*/ 2147483646 w 1622"/>
                <a:gd name="T103" fmla="*/ 2147483646 h 1117"/>
                <a:gd name="T104" fmla="*/ 2147483646 w 1622"/>
                <a:gd name="T105" fmla="*/ 2147483646 h 1117"/>
                <a:gd name="T106" fmla="*/ 2147483646 w 1622"/>
                <a:gd name="T107" fmla="*/ 2147483646 h 1117"/>
                <a:gd name="T108" fmla="*/ 2147483646 w 1622"/>
                <a:gd name="T109" fmla="*/ 2147483646 h 1117"/>
                <a:gd name="T110" fmla="*/ 0 w 1622"/>
                <a:gd name="T111" fmla="*/ 2147483646 h 1117"/>
                <a:gd name="T112" fmla="*/ 2147483646 w 1622"/>
                <a:gd name="T113" fmla="*/ 2147483646 h 1117"/>
                <a:gd name="T114" fmla="*/ 2147483646 w 1622"/>
                <a:gd name="T115" fmla="*/ 2147483646 h 1117"/>
                <a:gd name="T116" fmla="*/ 2147483646 w 1622"/>
                <a:gd name="T117" fmla="*/ 2147483646 h 1117"/>
                <a:gd name="T118" fmla="*/ 2147483646 w 1622"/>
                <a:gd name="T119" fmla="*/ 2147483646 h 1117"/>
                <a:gd name="T120" fmla="*/ 2147483646 w 1622"/>
                <a:gd name="T121" fmla="*/ 2147483646 h 1117"/>
                <a:gd name="T122" fmla="*/ 2147483646 w 1622"/>
                <a:gd name="T123" fmla="*/ 2147483646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2" name="Freeform 661"/>
            <p:cNvSpPr>
              <a:spLocks/>
            </p:cNvSpPr>
            <p:nvPr/>
          </p:nvSpPr>
          <p:spPr bwMode="auto">
            <a:xfrm>
              <a:off x="3673570" y="2807653"/>
              <a:ext cx="1331075" cy="741363"/>
            </a:xfrm>
            <a:custGeom>
              <a:avLst/>
              <a:gdLst>
                <a:gd name="T0" fmla="*/ 2147483646 w 1099"/>
                <a:gd name="T1" fmla="*/ 2147483646 h 571"/>
                <a:gd name="T2" fmla="*/ 2147483646 w 1099"/>
                <a:gd name="T3" fmla="*/ 2147483646 h 571"/>
                <a:gd name="T4" fmla="*/ 2147483646 w 1099"/>
                <a:gd name="T5" fmla="*/ 2147483646 h 571"/>
                <a:gd name="T6" fmla="*/ 2147483646 w 1099"/>
                <a:gd name="T7" fmla="*/ 2147483646 h 571"/>
                <a:gd name="T8" fmla="*/ 2147483646 w 1099"/>
                <a:gd name="T9" fmla="*/ 2147483646 h 571"/>
                <a:gd name="T10" fmla="*/ 2147483646 w 1099"/>
                <a:gd name="T11" fmla="*/ 2147483646 h 571"/>
                <a:gd name="T12" fmla="*/ 2147483646 w 1099"/>
                <a:gd name="T13" fmla="*/ 2147483646 h 571"/>
                <a:gd name="T14" fmla="*/ 2147483646 w 1099"/>
                <a:gd name="T15" fmla="*/ 2147483646 h 571"/>
                <a:gd name="T16" fmla="*/ 2147483646 w 1099"/>
                <a:gd name="T17" fmla="*/ 2147483646 h 571"/>
                <a:gd name="T18" fmla="*/ 2147483646 w 1099"/>
                <a:gd name="T19" fmla="*/ 2147483646 h 571"/>
                <a:gd name="T20" fmla="*/ 2147483646 w 1099"/>
                <a:gd name="T21" fmla="*/ 2147483646 h 571"/>
                <a:gd name="T22" fmla="*/ 2147483646 w 1099"/>
                <a:gd name="T23" fmla="*/ 2147483646 h 571"/>
                <a:gd name="T24" fmla="*/ 2147483646 w 1099"/>
                <a:gd name="T25" fmla="*/ 2147483646 h 571"/>
                <a:gd name="T26" fmla="*/ 2147483646 w 1099"/>
                <a:gd name="T27" fmla="*/ 2147483646 h 571"/>
                <a:gd name="T28" fmla="*/ 2147483646 w 1099"/>
                <a:gd name="T29" fmla="*/ 2147483646 h 571"/>
                <a:gd name="T30" fmla="*/ 2147483646 w 1099"/>
                <a:gd name="T31" fmla="*/ 2147483646 h 571"/>
                <a:gd name="T32" fmla="*/ 2147483646 w 1099"/>
                <a:gd name="T33" fmla="*/ 2147483646 h 571"/>
                <a:gd name="T34" fmla="*/ 2147483646 w 1099"/>
                <a:gd name="T35" fmla="*/ 2147483646 h 571"/>
                <a:gd name="T36" fmla="*/ 2147483646 w 1099"/>
                <a:gd name="T37" fmla="*/ 2147483646 h 571"/>
                <a:gd name="T38" fmla="*/ 2147483646 w 1099"/>
                <a:gd name="T39" fmla="*/ 2147483646 h 571"/>
                <a:gd name="T40" fmla="*/ 2147483646 w 1099"/>
                <a:gd name="T41" fmla="*/ 2147483646 h 571"/>
                <a:gd name="T42" fmla="*/ 2147483646 w 1099"/>
                <a:gd name="T43" fmla="*/ 2147483646 h 571"/>
                <a:gd name="T44" fmla="*/ 2147483646 w 1099"/>
                <a:gd name="T45" fmla="*/ 2147483646 h 571"/>
                <a:gd name="T46" fmla="*/ 2147483646 w 1099"/>
                <a:gd name="T47" fmla="*/ 2147483646 h 571"/>
                <a:gd name="T48" fmla="*/ 2147483646 w 1099"/>
                <a:gd name="T49" fmla="*/ 2147483646 h 571"/>
                <a:gd name="T50" fmla="*/ 2147483646 w 1099"/>
                <a:gd name="T51" fmla="*/ 0 h 571"/>
                <a:gd name="T52" fmla="*/ 2147483646 w 1099"/>
                <a:gd name="T53" fmla="*/ 2147483646 h 571"/>
                <a:gd name="T54" fmla="*/ 2147483646 w 1099"/>
                <a:gd name="T55" fmla="*/ 2147483646 h 571"/>
                <a:gd name="T56" fmla="*/ 2147483646 w 1099"/>
                <a:gd name="T57" fmla="*/ 2147483646 h 571"/>
                <a:gd name="T58" fmla="*/ 0 w 1099"/>
                <a:gd name="T59" fmla="*/ 2147483646 h 571"/>
                <a:gd name="T60" fmla="*/ 2147483646 w 1099"/>
                <a:gd name="T61" fmla="*/ 2147483646 h 571"/>
                <a:gd name="T62" fmla="*/ 2147483646 w 1099"/>
                <a:gd name="T63" fmla="*/ 2147483646 h 571"/>
                <a:gd name="T64" fmla="*/ 2147483646 w 1099"/>
                <a:gd name="T65" fmla="*/ 2147483646 h 571"/>
                <a:gd name="T66" fmla="*/ 2147483646 w 1099"/>
                <a:gd name="T67" fmla="*/ 2147483646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3" name="Freeform 662"/>
            <p:cNvSpPr>
              <a:spLocks/>
            </p:cNvSpPr>
            <p:nvPr/>
          </p:nvSpPr>
          <p:spPr bwMode="auto">
            <a:xfrm>
              <a:off x="4587017" y="3824288"/>
              <a:ext cx="111125" cy="112713"/>
            </a:xfrm>
            <a:custGeom>
              <a:avLst/>
              <a:gdLst>
                <a:gd name="T0" fmla="*/ 2147483646 w 14"/>
                <a:gd name="T1" fmla="*/ 2147483646 h 14"/>
                <a:gd name="T2" fmla="*/ 2147483646 w 14"/>
                <a:gd name="T3" fmla="*/ 2147483646 h 14"/>
                <a:gd name="T4" fmla="*/ 2147483646 w 14"/>
                <a:gd name="T5" fmla="*/ 0 h 14"/>
                <a:gd name="T6" fmla="*/ 2147483646 w 14"/>
                <a:gd name="T7" fmla="*/ 2147483646 h 14"/>
                <a:gd name="T8" fmla="*/ 0 w 14"/>
                <a:gd name="T9" fmla="*/ 2147483646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4" name="Freeform 663"/>
            <p:cNvSpPr>
              <a:spLocks/>
            </p:cNvSpPr>
            <p:nvPr/>
          </p:nvSpPr>
          <p:spPr bwMode="auto">
            <a:xfrm>
              <a:off x="4626705" y="3927476"/>
              <a:ext cx="95250" cy="69850"/>
            </a:xfrm>
            <a:custGeom>
              <a:avLst/>
              <a:gdLst>
                <a:gd name="T0" fmla="*/ 2147483646 w 12"/>
                <a:gd name="T1" fmla="*/ 2147483646 h 9"/>
                <a:gd name="T2" fmla="*/ 2147483646 w 12"/>
                <a:gd name="T3" fmla="*/ 0 h 9"/>
                <a:gd name="T4" fmla="*/ 0 w 12"/>
                <a:gd name="T5" fmla="*/ 2147483646 h 9"/>
                <a:gd name="T6" fmla="*/ 2147483646 w 12"/>
                <a:gd name="T7" fmla="*/ 2147483646 h 9"/>
                <a:gd name="T8" fmla="*/ 2147483646 w 12"/>
                <a:gd name="T9" fmla="*/ 2147483646 h 9"/>
                <a:gd name="T10" fmla="*/ 2147483646 w 12"/>
                <a:gd name="T11" fmla="*/ 2147483646 h 9"/>
                <a:gd name="T12" fmla="*/ 2147483646 w 12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5" name="Freeform 664"/>
            <p:cNvSpPr>
              <a:spLocks/>
            </p:cNvSpPr>
            <p:nvPr/>
          </p:nvSpPr>
          <p:spPr bwMode="auto">
            <a:xfrm>
              <a:off x="4714017" y="3967163"/>
              <a:ext cx="141288" cy="60325"/>
            </a:xfrm>
            <a:custGeom>
              <a:avLst/>
              <a:gdLst>
                <a:gd name="T0" fmla="*/ 2147483646 w 18"/>
                <a:gd name="T1" fmla="*/ 2147483646 h 8"/>
                <a:gd name="T2" fmla="*/ 2147483646 w 18"/>
                <a:gd name="T3" fmla="*/ 2147483646 h 8"/>
                <a:gd name="T4" fmla="*/ 2147483646 w 18"/>
                <a:gd name="T5" fmla="*/ 2147483646 h 8"/>
                <a:gd name="T6" fmla="*/ 2147483646 w 18"/>
                <a:gd name="T7" fmla="*/ 0 h 8"/>
                <a:gd name="T8" fmla="*/ 0 w 18"/>
                <a:gd name="T9" fmla="*/ 2147483646 h 8"/>
                <a:gd name="T10" fmla="*/ 2147483646 w 18"/>
                <a:gd name="T11" fmla="*/ 2147483646 h 8"/>
                <a:gd name="T12" fmla="*/ 2147483646 w 18"/>
                <a:gd name="T13" fmla="*/ 2147483646 h 8"/>
                <a:gd name="T14" fmla="*/ 2147483646 w 18"/>
                <a:gd name="T15" fmla="*/ 2147483646 h 8"/>
                <a:gd name="T16" fmla="*/ 2147483646 w 18"/>
                <a:gd name="T17" fmla="*/ 2147483646 h 8"/>
                <a:gd name="T18" fmla="*/ 2147483646 w 18"/>
                <a:gd name="T19" fmla="*/ 2147483646 h 8"/>
                <a:gd name="T20" fmla="*/ 2147483646 w 18"/>
                <a:gd name="T21" fmla="*/ 2147483646 h 8"/>
                <a:gd name="T22" fmla="*/ 2147483646 w 18"/>
                <a:gd name="T23" fmla="*/ 2147483646 h 8"/>
                <a:gd name="T24" fmla="*/ 2147483646 w 18"/>
                <a:gd name="T25" fmla="*/ 214748364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6" name="Freeform 665"/>
            <p:cNvSpPr>
              <a:spLocks/>
            </p:cNvSpPr>
            <p:nvPr/>
          </p:nvSpPr>
          <p:spPr bwMode="auto">
            <a:xfrm>
              <a:off x="4807680" y="3897313"/>
              <a:ext cx="290512" cy="319088"/>
            </a:xfrm>
            <a:custGeom>
              <a:avLst/>
              <a:gdLst>
                <a:gd name="T0" fmla="*/ 2147483646 w 37"/>
                <a:gd name="T1" fmla="*/ 2147483646 h 41"/>
                <a:gd name="T2" fmla="*/ 2147483646 w 37"/>
                <a:gd name="T3" fmla="*/ 2147483646 h 41"/>
                <a:gd name="T4" fmla="*/ 2147483646 w 37"/>
                <a:gd name="T5" fmla="*/ 2147483646 h 41"/>
                <a:gd name="T6" fmla="*/ 2147483646 w 37"/>
                <a:gd name="T7" fmla="*/ 2147483646 h 41"/>
                <a:gd name="T8" fmla="*/ 2147483646 w 37"/>
                <a:gd name="T9" fmla="*/ 2147483646 h 41"/>
                <a:gd name="T10" fmla="*/ 2147483646 w 37"/>
                <a:gd name="T11" fmla="*/ 2147483646 h 41"/>
                <a:gd name="T12" fmla="*/ 2147483646 w 37"/>
                <a:gd name="T13" fmla="*/ 2147483646 h 41"/>
                <a:gd name="T14" fmla="*/ 2147483646 w 37"/>
                <a:gd name="T15" fmla="*/ 2147483646 h 41"/>
                <a:gd name="T16" fmla="*/ 2147483646 w 37"/>
                <a:gd name="T17" fmla="*/ 2147483646 h 41"/>
                <a:gd name="T18" fmla="*/ 2147483646 w 37"/>
                <a:gd name="T19" fmla="*/ 2147483646 h 41"/>
                <a:gd name="T20" fmla="*/ 2147483646 w 37"/>
                <a:gd name="T21" fmla="*/ 0 h 41"/>
                <a:gd name="T22" fmla="*/ 2147483646 w 37"/>
                <a:gd name="T23" fmla="*/ 2147483646 h 41"/>
                <a:gd name="T24" fmla="*/ 2147483646 w 37"/>
                <a:gd name="T25" fmla="*/ 2147483646 h 41"/>
                <a:gd name="T26" fmla="*/ 2147483646 w 37"/>
                <a:gd name="T27" fmla="*/ 2147483646 h 41"/>
                <a:gd name="T28" fmla="*/ 2147483646 w 37"/>
                <a:gd name="T29" fmla="*/ 2147483646 h 41"/>
                <a:gd name="T30" fmla="*/ 2147483646 w 37"/>
                <a:gd name="T31" fmla="*/ 2147483646 h 41"/>
                <a:gd name="T32" fmla="*/ 2147483646 w 37"/>
                <a:gd name="T33" fmla="*/ 2147483646 h 41"/>
                <a:gd name="T34" fmla="*/ 2147483646 w 37"/>
                <a:gd name="T35" fmla="*/ 2147483646 h 41"/>
                <a:gd name="T36" fmla="*/ 2147483646 w 37"/>
                <a:gd name="T37" fmla="*/ 2147483646 h 41"/>
                <a:gd name="T38" fmla="*/ 2147483646 w 37"/>
                <a:gd name="T39" fmla="*/ 2147483646 h 41"/>
                <a:gd name="T40" fmla="*/ 2147483646 w 37"/>
                <a:gd name="T41" fmla="*/ 2147483646 h 41"/>
                <a:gd name="T42" fmla="*/ 2147483646 w 37"/>
                <a:gd name="T43" fmla="*/ 2147483646 h 41"/>
                <a:gd name="T44" fmla="*/ 0 w 37"/>
                <a:gd name="T45" fmla="*/ 2147483646 h 41"/>
                <a:gd name="T46" fmla="*/ 2147483646 w 37"/>
                <a:gd name="T47" fmla="*/ 2147483646 h 41"/>
                <a:gd name="T48" fmla="*/ 2147483646 w 37"/>
                <a:gd name="T49" fmla="*/ 2147483646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7" name="Freeform 666"/>
            <p:cNvSpPr>
              <a:spLocks/>
            </p:cNvSpPr>
            <p:nvPr/>
          </p:nvSpPr>
          <p:spPr bwMode="auto">
            <a:xfrm>
              <a:off x="4547330" y="3802063"/>
              <a:ext cx="150812" cy="69850"/>
            </a:xfrm>
            <a:custGeom>
              <a:avLst/>
              <a:gdLst>
                <a:gd name="T0" fmla="*/ 2147483646 w 19"/>
                <a:gd name="T1" fmla="*/ 2147483646 h 9"/>
                <a:gd name="T2" fmla="*/ 2147483646 w 19"/>
                <a:gd name="T3" fmla="*/ 2147483646 h 9"/>
                <a:gd name="T4" fmla="*/ 2147483646 w 19"/>
                <a:gd name="T5" fmla="*/ 0 h 9"/>
                <a:gd name="T6" fmla="*/ 2147483646 w 19"/>
                <a:gd name="T7" fmla="*/ 2147483646 h 9"/>
                <a:gd name="T8" fmla="*/ 0 w 19"/>
                <a:gd name="T9" fmla="*/ 2147483646 h 9"/>
                <a:gd name="T10" fmla="*/ 0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2147483646 h 9"/>
                <a:gd name="T16" fmla="*/ 2147483646 w 19"/>
                <a:gd name="T17" fmla="*/ 214748364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8" name="Freeform 667"/>
            <p:cNvSpPr>
              <a:spLocks/>
            </p:cNvSpPr>
            <p:nvPr/>
          </p:nvSpPr>
          <p:spPr bwMode="auto">
            <a:xfrm>
              <a:off x="4467955" y="3760788"/>
              <a:ext cx="119062" cy="98425"/>
            </a:xfrm>
            <a:custGeom>
              <a:avLst/>
              <a:gdLst>
                <a:gd name="T0" fmla="*/ 2147483646 w 15"/>
                <a:gd name="T1" fmla="*/ 2147483646 h 12"/>
                <a:gd name="T2" fmla="*/ 2147483646 w 15"/>
                <a:gd name="T3" fmla="*/ 2147483646 h 12"/>
                <a:gd name="T4" fmla="*/ 2147483646 w 15"/>
                <a:gd name="T5" fmla="*/ 0 h 12"/>
                <a:gd name="T6" fmla="*/ 2147483646 w 15"/>
                <a:gd name="T7" fmla="*/ 0 h 12"/>
                <a:gd name="T8" fmla="*/ 2147483646 w 15"/>
                <a:gd name="T9" fmla="*/ 2147483646 h 12"/>
                <a:gd name="T10" fmla="*/ 2147483646 w 15"/>
                <a:gd name="T11" fmla="*/ 2147483646 h 12"/>
                <a:gd name="T12" fmla="*/ 2147483646 w 15"/>
                <a:gd name="T13" fmla="*/ 2147483646 h 12"/>
                <a:gd name="T14" fmla="*/ 2147483646 w 15"/>
                <a:gd name="T15" fmla="*/ 2147483646 h 12"/>
                <a:gd name="T16" fmla="*/ 0 w 15"/>
                <a:gd name="T17" fmla="*/ 2147483646 h 12"/>
                <a:gd name="T18" fmla="*/ 2147483646 w 15"/>
                <a:gd name="T19" fmla="*/ 2147483646 h 12"/>
                <a:gd name="T20" fmla="*/ 2147483646 w 15"/>
                <a:gd name="T21" fmla="*/ 2147483646 h 12"/>
                <a:gd name="T22" fmla="*/ 2147483646 w 15"/>
                <a:gd name="T23" fmla="*/ 2147483646 h 12"/>
                <a:gd name="T24" fmla="*/ 2147483646 w 15"/>
                <a:gd name="T25" fmla="*/ 2147483646 h 12"/>
                <a:gd name="T26" fmla="*/ 2147483646 w 15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9" name="Freeform 668"/>
            <p:cNvSpPr>
              <a:spLocks/>
            </p:cNvSpPr>
            <p:nvPr/>
          </p:nvSpPr>
          <p:spPr bwMode="auto">
            <a:xfrm>
              <a:off x="3858355" y="3348038"/>
              <a:ext cx="754062" cy="493713"/>
            </a:xfrm>
            <a:custGeom>
              <a:avLst/>
              <a:gdLst>
                <a:gd name="T0" fmla="*/ 2147483646 w 576"/>
                <a:gd name="T1" fmla="*/ 2147483646 h 379"/>
                <a:gd name="T2" fmla="*/ 2147483646 w 576"/>
                <a:gd name="T3" fmla="*/ 2147483646 h 379"/>
                <a:gd name="T4" fmla="*/ 2147483646 w 576"/>
                <a:gd name="T5" fmla="*/ 2147483646 h 379"/>
                <a:gd name="T6" fmla="*/ 2147483646 w 576"/>
                <a:gd name="T7" fmla="*/ 2147483646 h 379"/>
                <a:gd name="T8" fmla="*/ 2147483646 w 576"/>
                <a:gd name="T9" fmla="*/ 2147483646 h 379"/>
                <a:gd name="T10" fmla="*/ 2147483646 w 576"/>
                <a:gd name="T11" fmla="*/ 2147483646 h 379"/>
                <a:gd name="T12" fmla="*/ 2147483646 w 576"/>
                <a:gd name="T13" fmla="*/ 2147483646 h 379"/>
                <a:gd name="T14" fmla="*/ 2147483646 w 576"/>
                <a:gd name="T15" fmla="*/ 2147483646 h 379"/>
                <a:gd name="T16" fmla="*/ 2147483646 w 576"/>
                <a:gd name="T17" fmla="*/ 2147483646 h 379"/>
                <a:gd name="T18" fmla="*/ 2147483646 w 576"/>
                <a:gd name="T19" fmla="*/ 2147483646 h 379"/>
                <a:gd name="T20" fmla="*/ 2147483646 w 576"/>
                <a:gd name="T21" fmla="*/ 2147483646 h 379"/>
                <a:gd name="T22" fmla="*/ 2147483646 w 576"/>
                <a:gd name="T23" fmla="*/ 2147483646 h 379"/>
                <a:gd name="T24" fmla="*/ 2147483646 w 576"/>
                <a:gd name="T25" fmla="*/ 2147483646 h 379"/>
                <a:gd name="T26" fmla="*/ 2147483646 w 576"/>
                <a:gd name="T27" fmla="*/ 2147483646 h 379"/>
                <a:gd name="T28" fmla="*/ 2147483646 w 576"/>
                <a:gd name="T29" fmla="*/ 2147483646 h 379"/>
                <a:gd name="T30" fmla="*/ 2147483646 w 576"/>
                <a:gd name="T31" fmla="*/ 2147483646 h 379"/>
                <a:gd name="T32" fmla="*/ 2147483646 w 576"/>
                <a:gd name="T33" fmla="*/ 2147483646 h 379"/>
                <a:gd name="T34" fmla="*/ 2147483646 w 576"/>
                <a:gd name="T35" fmla="*/ 2147483646 h 379"/>
                <a:gd name="T36" fmla="*/ 2147483646 w 576"/>
                <a:gd name="T37" fmla="*/ 2147483646 h 379"/>
                <a:gd name="T38" fmla="*/ 2147483646 w 576"/>
                <a:gd name="T39" fmla="*/ 2147483646 h 379"/>
                <a:gd name="T40" fmla="*/ 2147483646 w 576"/>
                <a:gd name="T41" fmla="*/ 2147483646 h 379"/>
                <a:gd name="T42" fmla="*/ 2147483646 w 576"/>
                <a:gd name="T43" fmla="*/ 2147483646 h 379"/>
                <a:gd name="T44" fmla="*/ 2147483646 w 576"/>
                <a:gd name="T45" fmla="*/ 2147483646 h 379"/>
                <a:gd name="T46" fmla="*/ 2147483646 w 576"/>
                <a:gd name="T47" fmla="*/ 2147483646 h 379"/>
                <a:gd name="T48" fmla="*/ 2147483646 w 576"/>
                <a:gd name="T49" fmla="*/ 0 h 379"/>
                <a:gd name="T50" fmla="*/ 0 w 576"/>
                <a:gd name="T51" fmla="*/ 2147483646 h 379"/>
                <a:gd name="T52" fmla="*/ 2147483646 w 576"/>
                <a:gd name="T53" fmla="*/ 2147483646 h 379"/>
                <a:gd name="T54" fmla="*/ 2147483646 w 576"/>
                <a:gd name="T55" fmla="*/ 2147483646 h 379"/>
                <a:gd name="T56" fmla="*/ 2147483646 w 576"/>
                <a:gd name="T57" fmla="*/ 2147483646 h 379"/>
                <a:gd name="T58" fmla="*/ 2147483646 w 576"/>
                <a:gd name="T59" fmla="*/ 2147483646 h 379"/>
                <a:gd name="T60" fmla="*/ 2147483646 w 576"/>
                <a:gd name="T61" fmla="*/ 2147483646 h 379"/>
                <a:gd name="T62" fmla="*/ 2147483646 w 576"/>
                <a:gd name="T63" fmla="*/ 2147483646 h 379"/>
                <a:gd name="T64" fmla="*/ 2147483646 w 576"/>
                <a:gd name="T65" fmla="*/ 2147483646 h 379"/>
                <a:gd name="T66" fmla="*/ 2147483646 w 576"/>
                <a:gd name="T67" fmla="*/ 2147483646 h 379"/>
                <a:gd name="T68" fmla="*/ 2147483646 w 576"/>
                <a:gd name="T69" fmla="*/ 2147483646 h 379"/>
                <a:gd name="T70" fmla="*/ 2147483646 w 576"/>
                <a:gd name="T71" fmla="*/ 2147483646 h 379"/>
                <a:gd name="T72" fmla="*/ 2147483646 w 576"/>
                <a:gd name="T73" fmla="*/ 2147483646 h 379"/>
                <a:gd name="T74" fmla="*/ 2147483646 w 576"/>
                <a:gd name="T75" fmla="*/ 2147483646 h 379"/>
                <a:gd name="T76" fmla="*/ 2147483646 w 576"/>
                <a:gd name="T77" fmla="*/ 2147483646 h 379"/>
                <a:gd name="T78" fmla="*/ 2147483646 w 576"/>
                <a:gd name="T79" fmla="*/ 2147483646 h 379"/>
                <a:gd name="T80" fmla="*/ 2147483646 w 576"/>
                <a:gd name="T81" fmla="*/ 2147483646 h 379"/>
                <a:gd name="T82" fmla="*/ 2147483646 w 576"/>
                <a:gd name="T83" fmla="*/ 2147483646 h 379"/>
                <a:gd name="T84" fmla="*/ 2147483646 w 576"/>
                <a:gd name="T85" fmla="*/ 2147483646 h 379"/>
                <a:gd name="T86" fmla="*/ 2147483646 w 576"/>
                <a:gd name="T87" fmla="*/ 2147483646 h 379"/>
                <a:gd name="T88" fmla="*/ 2147483646 w 576"/>
                <a:gd name="T89" fmla="*/ 2147483646 h 379"/>
                <a:gd name="T90" fmla="*/ 2147483646 w 576"/>
                <a:gd name="T91" fmla="*/ 2147483646 h 379"/>
                <a:gd name="T92" fmla="*/ 2147483646 w 576"/>
                <a:gd name="T93" fmla="*/ 2147483646 h 379"/>
                <a:gd name="T94" fmla="*/ 2147483646 w 576"/>
                <a:gd name="T95" fmla="*/ 2147483646 h 379"/>
                <a:gd name="T96" fmla="*/ 2147483646 w 576"/>
                <a:gd name="T97" fmla="*/ 2147483646 h 379"/>
                <a:gd name="T98" fmla="*/ 2147483646 w 576"/>
                <a:gd name="T99" fmla="*/ 2147483646 h 379"/>
                <a:gd name="T100" fmla="*/ 2147483646 w 576"/>
                <a:gd name="T101" fmla="*/ 2147483646 h 379"/>
                <a:gd name="T102" fmla="*/ 2147483646 w 576"/>
                <a:gd name="T103" fmla="*/ 2147483646 h 379"/>
                <a:gd name="T104" fmla="*/ 2147483646 w 576"/>
                <a:gd name="T105" fmla="*/ 2147483646 h 379"/>
                <a:gd name="T106" fmla="*/ 2147483646 w 576"/>
                <a:gd name="T107" fmla="*/ 2147483646 h 379"/>
                <a:gd name="T108" fmla="*/ 2147483646 w 576"/>
                <a:gd name="T109" fmla="*/ 2147483646 h 379"/>
                <a:gd name="T110" fmla="*/ 2147483646 w 576"/>
                <a:gd name="T111" fmla="*/ 2147483646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0" name="Freeform 669"/>
            <p:cNvSpPr>
              <a:spLocks/>
            </p:cNvSpPr>
            <p:nvPr/>
          </p:nvSpPr>
          <p:spPr bwMode="auto">
            <a:xfrm rot="20476083">
              <a:off x="4938371" y="1528122"/>
              <a:ext cx="586894" cy="650888"/>
            </a:xfrm>
            <a:custGeom>
              <a:avLst/>
              <a:gdLst>
                <a:gd name="T0" fmla="*/ 2147483646 w 1125"/>
                <a:gd name="T1" fmla="*/ 2147483646 h 2047"/>
                <a:gd name="T2" fmla="*/ 2147483646 w 1125"/>
                <a:gd name="T3" fmla="*/ 2147483646 h 2047"/>
                <a:gd name="T4" fmla="*/ 2147483646 w 1125"/>
                <a:gd name="T5" fmla="*/ 2147483646 h 2047"/>
                <a:gd name="T6" fmla="*/ 2147483646 w 1125"/>
                <a:gd name="T7" fmla="*/ 2147483646 h 2047"/>
                <a:gd name="T8" fmla="*/ 2147483646 w 1125"/>
                <a:gd name="T9" fmla="*/ 2147483646 h 2047"/>
                <a:gd name="T10" fmla="*/ 2147483646 w 1125"/>
                <a:gd name="T11" fmla="*/ 2147483646 h 2047"/>
                <a:gd name="T12" fmla="*/ 2147483646 w 1125"/>
                <a:gd name="T13" fmla="*/ 2147483646 h 2047"/>
                <a:gd name="T14" fmla="*/ 2147483646 w 1125"/>
                <a:gd name="T15" fmla="*/ 2147483646 h 2047"/>
                <a:gd name="T16" fmla="*/ 2147483646 w 1125"/>
                <a:gd name="T17" fmla="*/ 2147483646 h 2047"/>
                <a:gd name="T18" fmla="*/ 2147483646 w 1125"/>
                <a:gd name="T19" fmla="*/ 2147483646 h 2047"/>
                <a:gd name="T20" fmla="*/ 2147483646 w 1125"/>
                <a:gd name="T21" fmla="*/ 2147483646 h 2047"/>
                <a:gd name="T22" fmla="*/ 2147483646 w 1125"/>
                <a:gd name="T23" fmla="*/ 2147483646 h 2047"/>
                <a:gd name="T24" fmla="*/ 2147483646 w 1125"/>
                <a:gd name="T25" fmla="*/ 2147483646 h 2047"/>
                <a:gd name="T26" fmla="*/ 2147483646 w 1125"/>
                <a:gd name="T27" fmla="*/ 2147483646 h 2047"/>
                <a:gd name="T28" fmla="*/ 2147483646 w 1125"/>
                <a:gd name="T29" fmla="*/ 2147483646 h 2047"/>
                <a:gd name="T30" fmla="*/ 2147483646 w 1125"/>
                <a:gd name="T31" fmla="*/ 2147483646 h 2047"/>
                <a:gd name="T32" fmla="*/ 2147483646 w 1125"/>
                <a:gd name="T33" fmla="*/ 2147483646 h 2047"/>
                <a:gd name="T34" fmla="*/ 2147483646 w 1125"/>
                <a:gd name="T35" fmla="*/ 2147483646 h 2047"/>
                <a:gd name="T36" fmla="*/ 2147483646 w 1125"/>
                <a:gd name="T37" fmla="*/ 2147483646 h 2047"/>
                <a:gd name="T38" fmla="*/ 2147483646 w 1125"/>
                <a:gd name="T39" fmla="*/ 2147483646 h 2047"/>
                <a:gd name="T40" fmla="*/ 2147483646 w 1125"/>
                <a:gd name="T41" fmla="*/ 2147483646 h 2047"/>
                <a:gd name="T42" fmla="*/ 2147483646 w 1125"/>
                <a:gd name="T43" fmla="*/ 2147483646 h 2047"/>
                <a:gd name="T44" fmla="*/ 2147483646 w 1125"/>
                <a:gd name="T45" fmla="*/ 2147483646 h 2047"/>
                <a:gd name="T46" fmla="*/ 2147483646 w 1125"/>
                <a:gd name="T47" fmla="*/ 2147483646 h 2047"/>
                <a:gd name="T48" fmla="*/ 2147483646 w 1125"/>
                <a:gd name="T49" fmla="*/ 2147483646 h 2047"/>
                <a:gd name="T50" fmla="*/ 2147483646 w 1125"/>
                <a:gd name="T51" fmla="*/ 2147483646 h 2047"/>
                <a:gd name="T52" fmla="*/ 2147483646 w 1125"/>
                <a:gd name="T53" fmla="*/ 2147483646 h 2047"/>
                <a:gd name="T54" fmla="*/ 2147483646 w 1125"/>
                <a:gd name="T55" fmla="*/ 2147483646 h 2047"/>
                <a:gd name="T56" fmla="*/ 2147483646 w 1125"/>
                <a:gd name="T57" fmla="*/ 2147483646 h 2047"/>
                <a:gd name="T58" fmla="*/ 2147483646 w 1125"/>
                <a:gd name="T59" fmla="*/ 2147483646 h 2047"/>
                <a:gd name="T60" fmla="*/ 2147483646 w 1125"/>
                <a:gd name="T61" fmla="*/ 2147483646 h 2047"/>
                <a:gd name="T62" fmla="*/ 2147483646 w 1125"/>
                <a:gd name="T63" fmla="*/ 2147483646 h 2047"/>
                <a:gd name="T64" fmla="*/ 2147483646 w 1125"/>
                <a:gd name="T65" fmla="*/ 2147483646 h 2047"/>
                <a:gd name="T66" fmla="*/ 2147483646 w 1125"/>
                <a:gd name="T67" fmla="*/ 2147483646 h 2047"/>
                <a:gd name="T68" fmla="*/ 2147483646 w 1125"/>
                <a:gd name="T69" fmla="*/ 2147483646 h 2047"/>
                <a:gd name="T70" fmla="*/ 2147483646 w 1125"/>
                <a:gd name="T71" fmla="*/ 2147483646 h 2047"/>
                <a:gd name="T72" fmla="*/ 2147483646 w 1125"/>
                <a:gd name="T73" fmla="*/ 2147483646 h 2047"/>
                <a:gd name="T74" fmla="*/ 2147483646 w 1125"/>
                <a:gd name="T75" fmla="*/ 2147483646 h 2047"/>
                <a:gd name="T76" fmla="*/ 2147483646 w 1125"/>
                <a:gd name="T77" fmla="*/ 2147483646 h 2047"/>
                <a:gd name="T78" fmla="*/ 2147483646 w 1125"/>
                <a:gd name="T79" fmla="*/ 2147483646 h 2047"/>
                <a:gd name="T80" fmla="*/ 2147483646 w 1125"/>
                <a:gd name="T81" fmla="*/ 2147483646 h 2047"/>
                <a:gd name="T82" fmla="*/ 2147483646 w 1125"/>
                <a:gd name="T83" fmla="*/ 2147483646 h 2047"/>
                <a:gd name="T84" fmla="*/ 2147483646 w 1125"/>
                <a:gd name="T85" fmla="*/ 2147483646 h 2047"/>
                <a:gd name="T86" fmla="*/ 2147483646 w 1125"/>
                <a:gd name="T87" fmla="*/ 2147483646 h 2047"/>
                <a:gd name="T88" fmla="*/ 2147483646 w 1125"/>
                <a:gd name="T89" fmla="*/ 2147483646 h 2047"/>
                <a:gd name="T90" fmla="*/ 2147483646 w 1125"/>
                <a:gd name="T91" fmla="*/ 2147483646 h 2047"/>
                <a:gd name="T92" fmla="*/ 2147483646 w 1125"/>
                <a:gd name="T93" fmla="*/ 2147483646 h 2047"/>
                <a:gd name="T94" fmla="*/ 2147483646 w 1125"/>
                <a:gd name="T95" fmla="*/ 2147483646 h 2047"/>
                <a:gd name="T96" fmla="*/ 2147483646 w 1125"/>
                <a:gd name="T97" fmla="*/ 2147483646 h 2047"/>
                <a:gd name="T98" fmla="*/ 2147483646 w 1125"/>
                <a:gd name="T99" fmla="*/ 2147483646 h 2047"/>
                <a:gd name="T100" fmla="*/ 2147483646 w 1125"/>
                <a:gd name="T101" fmla="*/ 2147483646 h 2047"/>
                <a:gd name="T102" fmla="*/ 2147483646 w 1125"/>
                <a:gd name="T103" fmla="*/ 2147483646 h 2047"/>
                <a:gd name="T104" fmla="*/ 2147483646 w 1125"/>
                <a:gd name="T105" fmla="*/ 2147483646 h 2047"/>
                <a:gd name="T106" fmla="*/ 2147483646 w 1125"/>
                <a:gd name="T107" fmla="*/ 2147483646 h 2047"/>
                <a:gd name="T108" fmla="*/ 2147483646 w 1125"/>
                <a:gd name="T109" fmla="*/ 2147483646 h 2047"/>
                <a:gd name="T110" fmla="*/ 2147483646 w 1125"/>
                <a:gd name="T111" fmla="*/ 2147483646 h 2047"/>
                <a:gd name="T112" fmla="*/ 2147483646 w 1125"/>
                <a:gd name="T113" fmla="*/ 2147483646 h 2047"/>
                <a:gd name="T114" fmla="*/ 2147483646 w 1125"/>
                <a:gd name="T115" fmla="*/ 2147483646 h 2047"/>
                <a:gd name="T116" fmla="*/ 2147483646 w 1125"/>
                <a:gd name="T117" fmla="*/ 2147483646 h 2047"/>
                <a:gd name="T118" fmla="*/ 2147483646 w 1125"/>
                <a:gd name="T119" fmla="*/ 2147483646 h 2047"/>
                <a:gd name="T120" fmla="*/ 2147483646 w 1125"/>
                <a:gd name="T121" fmla="*/ 2147483646 h 2047"/>
                <a:gd name="T122" fmla="*/ 2147483646 w 1125"/>
                <a:gd name="T123" fmla="*/ 2147483646 h 2047"/>
                <a:gd name="T124" fmla="*/ 2147483646 w 1125"/>
                <a:gd name="T125" fmla="*/ 2147483646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1" name="Freeform 670"/>
            <p:cNvSpPr>
              <a:spLocks/>
            </p:cNvSpPr>
            <p:nvPr/>
          </p:nvSpPr>
          <p:spPr bwMode="auto">
            <a:xfrm>
              <a:off x="4248244" y="1817053"/>
              <a:ext cx="41275" cy="36513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2147483646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2147483646 w 40"/>
                <a:gd name="T27" fmla="*/ 2147483646 h 36"/>
                <a:gd name="T28" fmla="*/ 0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2147483646 w 40"/>
                <a:gd name="T37" fmla="*/ 2147483646 h 36"/>
                <a:gd name="T38" fmla="*/ 2147483646 w 40"/>
                <a:gd name="T39" fmla="*/ 0 h 36"/>
                <a:gd name="T40" fmla="*/ 2147483646 w 40"/>
                <a:gd name="T41" fmla="*/ 2147483646 h 36"/>
                <a:gd name="T42" fmla="*/ 2147483646 w 40"/>
                <a:gd name="T43" fmla="*/ 2147483646 h 36"/>
                <a:gd name="T44" fmla="*/ 2147483646 w 40"/>
                <a:gd name="T45" fmla="*/ 2147483646 h 36"/>
                <a:gd name="T46" fmla="*/ 2147483646 w 40"/>
                <a:gd name="T47" fmla="*/ 2147483646 h 36"/>
                <a:gd name="T48" fmla="*/ 2147483646 w 40"/>
                <a:gd name="T49" fmla="*/ 2147483646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4626070" y="2112328"/>
              <a:ext cx="0" cy="4763"/>
            </a:xfrm>
            <a:custGeom>
              <a:avLst/>
              <a:gdLst>
                <a:gd name="T0" fmla="*/ 1 w 1"/>
                <a:gd name="T1" fmla="*/ 2147483646 h 4"/>
                <a:gd name="T2" fmla="*/ 1 w 1"/>
                <a:gd name="T3" fmla="*/ 2147483646 h 4"/>
                <a:gd name="T4" fmla="*/ 1 w 1"/>
                <a:gd name="T5" fmla="*/ 2147483646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6 h 4"/>
                <a:gd name="T12" fmla="*/ 1 w 1"/>
                <a:gd name="T13" fmla="*/ 2147483646 h 4"/>
                <a:gd name="T14" fmla="*/ 1 w 1"/>
                <a:gd name="T15" fmla="*/ 2147483646 h 4"/>
                <a:gd name="T16" fmla="*/ 1 w 1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3" name="Freeform 672"/>
            <p:cNvSpPr>
              <a:spLocks/>
            </p:cNvSpPr>
            <p:nvPr/>
          </p:nvSpPr>
          <p:spPr bwMode="auto">
            <a:xfrm>
              <a:off x="4983257" y="2145666"/>
              <a:ext cx="3175" cy="6350"/>
            </a:xfrm>
            <a:custGeom>
              <a:avLst/>
              <a:gdLst>
                <a:gd name="T0" fmla="*/ 2147483646 w 5"/>
                <a:gd name="T1" fmla="*/ 2147483646 h 8"/>
                <a:gd name="T2" fmla="*/ 2147483646 w 5"/>
                <a:gd name="T3" fmla="*/ 2147483646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w 5"/>
                <a:gd name="T11" fmla="*/ 0 h 8"/>
                <a:gd name="T12" fmla="*/ 0 w 5"/>
                <a:gd name="T13" fmla="*/ 2147483646 h 8"/>
                <a:gd name="T14" fmla="*/ 2147483646 w 5"/>
                <a:gd name="T15" fmla="*/ 2147483646 h 8"/>
                <a:gd name="T16" fmla="*/ 2147483646 w 5"/>
                <a:gd name="T17" fmla="*/ 2147483646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4" name="Freeform 673"/>
            <p:cNvSpPr>
              <a:spLocks/>
            </p:cNvSpPr>
            <p:nvPr/>
          </p:nvSpPr>
          <p:spPr bwMode="auto">
            <a:xfrm>
              <a:off x="4539001" y="1778250"/>
              <a:ext cx="14287" cy="14288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0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2147483646 h 15"/>
                <a:gd name="T24" fmla="*/ 0 w 14"/>
                <a:gd name="T25" fmla="*/ 2147483646 h 15"/>
                <a:gd name="T26" fmla="*/ 2147483646 w 14"/>
                <a:gd name="T27" fmla="*/ 2147483646 h 15"/>
                <a:gd name="T28" fmla="*/ 2147483646 w 14"/>
                <a:gd name="T29" fmla="*/ 2147483646 h 15"/>
                <a:gd name="T30" fmla="*/ 2147483646 w 14"/>
                <a:gd name="T31" fmla="*/ 2147483646 h 15"/>
                <a:gd name="T32" fmla="*/ 2147483646 w 14"/>
                <a:gd name="T33" fmla="*/ 2147483646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5" name="Freeform 674"/>
            <p:cNvSpPr>
              <a:spLocks/>
            </p:cNvSpPr>
            <p:nvPr/>
          </p:nvSpPr>
          <p:spPr bwMode="auto">
            <a:xfrm>
              <a:off x="4747514" y="2217407"/>
              <a:ext cx="144462" cy="120650"/>
            </a:xfrm>
            <a:custGeom>
              <a:avLst/>
              <a:gdLst>
                <a:gd name="T0" fmla="*/ 2147483646 w 135"/>
                <a:gd name="T1" fmla="*/ 2147483646 h 119"/>
                <a:gd name="T2" fmla="*/ 2147483646 w 135"/>
                <a:gd name="T3" fmla="*/ 2147483646 h 119"/>
                <a:gd name="T4" fmla="*/ 2147483646 w 135"/>
                <a:gd name="T5" fmla="*/ 2147483646 h 119"/>
                <a:gd name="T6" fmla="*/ 2147483646 w 135"/>
                <a:gd name="T7" fmla="*/ 2147483646 h 119"/>
                <a:gd name="T8" fmla="*/ 2147483646 w 135"/>
                <a:gd name="T9" fmla="*/ 2147483646 h 119"/>
                <a:gd name="T10" fmla="*/ 2147483646 w 135"/>
                <a:gd name="T11" fmla="*/ 2147483646 h 119"/>
                <a:gd name="T12" fmla="*/ 2147483646 w 135"/>
                <a:gd name="T13" fmla="*/ 2147483646 h 119"/>
                <a:gd name="T14" fmla="*/ 2147483646 w 135"/>
                <a:gd name="T15" fmla="*/ 2147483646 h 119"/>
                <a:gd name="T16" fmla="*/ 2147483646 w 135"/>
                <a:gd name="T17" fmla="*/ 2147483646 h 119"/>
                <a:gd name="T18" fmla="*/ 2147483646 w 135"/>
                <a:gd name="T19" fmla="*/ 2147483646 h 119"/>
                <a:gd name="T20" fmla="*/ 2147483646 w 135"/>
                <a:gd name="T21" fmla="*/ 2147483646 h 119"/>
                <a:gd name="T22" fmla="*/ 2147483646 w 135"/>
                <a:gd name="T23" fmla="*/ 2147483646 h 119"/>
                <a:gd name="T24" fmla="*/ 2147483646 w 135"/>
                <a:gd name="T25" fmla="*/ 2147483646 h 119"/>
                <a:gd name="T26" fmla="*/ 2147483646 w 135"/>
                <a:gd name="T27" fmla="*/ 2147483646 h 119"/>
                <a:gd name="T28" fmla="*/ 2147483646 w 135"/>
                <a:gd name="T29" fmla="*/ 2147483646 h 119"/>
                <a:gd name="T30" fmla="*/ 2147483646 w 135"/>
                <a:gd name="T31" fmla="*/ 2147483646 h 119"/>
                <a:gd name="T32" fmla="*/ 2147483646 w 135"/>
                <a:gd name="T33" fmla="*/ 2147483646 h 119"/>
                <a:gd name="T34" fmla="*/ 2147483646 w 135"/>
                <a:gd name="T35" fmla="*/ 2147483646 h 119"/>
                <a:gd name="T36" fmla="*/ 2147483646 w 135"/>
                <a:gd name="T37" fmla="*/ 2147483646 h 119"/>
                <a:gd name="T38" fmla="*/ 2147483646 w 135"/>
                <a:gd name="T39" fmla="*/ 2147483646 h 119"/>
                <a:gd name="T40" fmla="*/ 2147483646 w 135"/>
                <a:gd name="T41" fmla="*/ 2147483646 h 119"/>
                <a:gd name="T42" fmla="*/ 2147483646 w 135"/>
                <a:gd name="T43" fmla="*/ 2147483646 h 119"/>
                <a:gd name="T44" fmla="*/ 2147483646 w 135"/>
                <a:gd name="T45" fmla="*/ 2147483646 h 119"/>
                <a:gd name="T46" fmla="*/ 2147483646 w 135"/>
                <a:gd name="T47" fmla="*/ 2147483646 h 119"/>
                <a:gd name="T48" fmla="*/ 2147483646 w 135"/>
                <a:gd name="T49" fmla="*/ 2147483646 h 119"/>
                <a:gd name="T50" fmla="*/ 2147483646 w 135"/>
                <a:gd name="T51" fmla="*/ 2147483646 h 119"/>
                <a:gd name="T52" fmla="*/ 2147483646 w 135"/>
                <a:gd name="T53" fmla="*/ 2147483646 h 119"/>
                <a:gd name="T54" fmla="*/ 2147483646 w 135"/>
                <a:gd name="T55" fmla="*/ 2147483646 h 119"/>
                <a:gd name="T56" fmla="*/ 2147483646 w 135"/>
                <a:gd name="T57" fmla="*/ 2147483646 h 119"/>
                <a:gd name="T58" fmla="*/ 2147483646 w 135"/>
                <a:gd name="T59" fmla="*/ 2147483646 h 119"/>
                <a:gd name="T60" fmla="*/ 2147483646 w 135"/>
                <a:gd name="T61" fmla="*/ 2147483646 h 119"/>
                <a:gd name="T62" fmla="*/ 2147483646 w 135"/>
                <a:gd name="T63" fmla="*/ 2147483646 h 119"/>
                <a:gd name="T64" fmla="*/ 2147483646 w 135"/>
                <a:gd name="T65" fmla="*/ 2147483646 h 119"/>
                <a:gd name="T66" fmla="*/ 2147483646 w 135"/>
                <a:gd name="T67" fmla="*/ 2147483646 h 119"/>
                <a:gd name="T68" fmla="*/ 2147483646 w 135"/>
                <a:gd name="T69" fmla="*/ 2147483646 h 119"/>
                <a:gd name="T70" fmla="*/ 2147483646 w 135"/>
                <a:gd name="T71" fmla="*/ 2147483646 h 119"/>
                <a:gd name="T72" fmla="*/ 2147483646 w 135"/>
                <a:gd name="T73" fmla="*/ 2147483646 h 119"/>
                <a:gd name="T74" fmla="*/ 2147483646 w 135"/>
                <a:gd name="T75" fmla="*/ 2147483646 h 119"/>
                <a:gd name="T76" fmla="*/ 2147483646 w 135"/>
                <a:gd name="T77" fmla="*/ 2147483646 h 119"/>
                <a:gd name="T78" fmla="*/ 2147483646 w 135"/>
                <a:gd name="T79" fmla="*/ 2147483646 h 119"/>
                <a:gd name="T80" fmla="*/ 2147483646 w 135"/>
                <a:gd name="T81" fmla="*/ 2147483646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6" name="Freeform 675"/>
            <p:cNvSpPr>
              <a:spLocks/>
            </p:cNvSpPr>
            <p:nvPr/>
          </p:nvSpPr>
          <p:spPr bwMode="auto">
            <a:xfrm rot="526096">
              <a:off x="4650088" y="1950389"/>
              <a:ext cx="513947" cy="446048"/>
            </a:xfrm>
            <a:custGeom>
              <a:avLst/>
              <a:gdLst>
                <a:gd name="T0" fmla="*/ 2147483646 w 556"/>
                <a:gd name="T1" fmla="*/ 2147483646 h 395"/>
                <a:gd name="T2" fmla="*/ 2147483646 w 556"/>
                <a:gd name="T3" fmla="*/ 2147483646 h 395"/>
                <a:gd name="T4" fmla="*/ 2147483646 w 556"/>
                <a:gd name="T5" fmla="*/ 2147483646 h 395"/>
                <a:gd name="T6" fmla="*/ 2147483646 w 556"/>
                <a:gd name="T7" fmla="*/ 2147483646 h 395"/>
                <a:gd name="T8" fmla="*/ 2147483646 w 556"/>
                <a:gd name="T9" fmla="*/ 2147483646 h 395"/>
                <a:gd name="T10" fmla="*/ 2147483646 w 556"/>
                <a:gd name="T11" fmla="*/ 2147483646 h 395"/>
                <a:gd name="T12" fmla="*/ 2147483646 w 556"/>
                <a:gd name="T13" fmla="*/ 2147483646 h 395"/>
                <a:gd name="T14" fmla="*/ 2147483646 w 556"/>
                <a:gd name="T15" fmla="*/ 2147483646 h 395"/>
                <a:gd name="T16" fmla="*/ 2147483646 w 556"/>
                <a:gd name="T17" fmla="*/ 2147483646 h 395"/>
                <a:gd name="T18" fmla="*/ 2147483646 w 556"/>
                <a:gd name="T19" fmla="*/ 2147483646 h 395"/>
                <a:gd name="T20" fmla="*/ 2147483646 w 556"/>
                <a:gd name="T21" fmla="*/ 2147483646 h 395"/>
                <a:gd name="T22" fmla="*/ 2147483646 w 556"/>
                <a:gd name="T23" fmla="*/ 2147483646 h 395"/>
                <a:gd name="T24" fmla="*/ 2147483646 w 556"/>
                <a:gd name="T25" fmla="*/ 2147483646 h 395"/>
                <a:gd name="T26" fmla="*/ 2147483646 w 556"/>
                <a:gd name="T27" fmla="*/ 2147483646 h 395"/>
                <a:gd name="T28" fmla="*/ 2147483646 w 556"/>
                <a:gd name="T29" fmla="*/ 2147483646 h 395"/>
                <a:gd name="T30" fmla="*/ 2147483646 w 556"/>
                <a:gd name="T31" fmla="*/ 2147483646 h 395"/>
                <a:gd name="T32" fmla="*/ 2147483646 w 556"/>
                <a:gd name="T33" fmla="*/ 2147483646 h 395"/>
                <a:gd name="T34" fmla="*/ 2147483646 w 556"/>
                <a:gd name="T35" fmla="*/ 2147483646 h 395"/>
                <a:gd name="T36" fmla="*/ 2147483646 w 556"/>
                <a:gd name="T37" fmla="*/ 2147483646 h 395"/>
                <a:gd name="T38" fmla="*/ 2147483646 w 556"/>
                <a:gd name="T39" fmla="*/ 2147483646 h 395"/>
                <a:gd name="T40" fmla="*/ 2147483646 w 556"/>
                <a:gd name="T41" fmla="*/ 2147483646 h 395"/>
                <a:gd name="T42" fmla="*/ 2147483646 w 556"/>
                <a:gd name="T43" fmla="*/ 2147483646 h 395"/>
                <a:gd name="T44" fmla="*/ 2147483646 w 556"/>
                <a:gd name="T45" fmla="*/ 2147483646 h 395"/>
                <a:gd name="T46" fmla="*/ 2147483646 w 556"/>
                <a:gd name="T47" fmla="*/ 2147483646 h 395"/>
                <a:gd name="T48" fmla="*/ 2147483646 w 556"/>
                <a:gd name="T49" fmla="*/ 2147483646 h 395"/>
                <a:gd name="T50" fmla="*/ 0 w 556"/>
                <a:gd name="T51" fmla="*/ 2147483646 h 395"/>
                <a:gd name="T52" fmla="*/ 2147483646 w 556"/>
                <a:gd name="T53" fmla="*/ 2147483646 h 395"/>
                <a:gd name="T54" fmla="*/ 2147483646 w 556"/>
                <a:gd name="T55" fmla="*/ 2147483646 h 395"/>
                <a:gd name="T56" fmla="*/ 2147483646 w 556"/>
                <a:gd name="T57" fmla="*/ 2147483646 h 395"/>
                <a:gd name="T58" fmla="*/ 2147483646 w 556"/>
                <a:gd name="T59" fmla="*/ 2147483646 h 395"/>
                <a:gd name="T60" fmla="*/ 2147483646 w 556"/>
                <a:gd name="T61" fmla="*/ 2147483646 h 395"/>
                <a:gd name="T62" fmla="*/ 2147483646 w 556"/>
                <a:gd name="T63" fmla="*/ 2147483646 h 395"/>
                <a:gd name="T64" fmla="*/ 2147483646 w 556"/>
                <a:gd name="T65" fmla="*/ 2147483646 h 395"/>
                <a:gd name="T66" fmla="*/ 2147483646 w 556"/>
                <a:gd name="T67" fmla="*/ 2147483646 h 395"/>
                <a:gd name="T68" fmla="*/ 2147483646 w 556"/>
                <a:gd name="T69" fmla="*/ 2147483646 h 395"/>
                <a:gd name="T70" fmla="*/ 2147483646 w 556"/>
                <a:gd name="T71" fmla="*/ 2147483646 h 395"/>
                <a:gd name="T72" fmla="*/ 2147483646 w 556"/>
                <a:gd name="T73" fmla="*/ 2147483646 h 395"/>
                <a:gd name="T74" fmla="*/ 2147483646 w 556"/>
                <a:gd name="T75" fmla="*/ 2147483646 h 395"/>
                <a:gd name="T76" fmla="*/ 2147483646 w 556"/>
                <a:gd name="T77" fmla="*/ 2147483646 h 395"/>
                <a:gd name="T78" fmla="*/ 2147483646 w 556"/>
                <a:gd name="T79" fmla="*/ 2147483646 h 395"/>
                <a:gd name="T80" fmla="*/ 2147483646 w 556"/>
                <a:gd name="T81" fmla="*/ 2147483646 h 395"/>
                <a:gd name="T82" fmla="*/ 2147483646 w 556"/>
                <a:gd name="T83" fmla="*/ 2147483646 h 395"/>
                <a:gd name="T84" fmla="*/ 2147483646 w 556"/>
                <a:gd name="T85" fmla="*/ 2147483646 h 395"/>
                <a:gd name="T86" fmla="*/ 2147483646 w 556"/>
                <a:gd name="T87" fmla="*/ 2147483646 h 395"/>
                <a:gd name="T88" fmla="*/ 2147483646 w 556"/>
                <a:gd name="T89" fmla="*/ 2147483646 h 395"/>
                <a:gd name="T90" fmla="*/ 2147483646 w 556"/>
                <a:gd name="T91" fmla="*/ 2147483646 h 395"/>
                <a:gd name="T92" fmla="*/ 2147483646 w 556"/>
                <a:gd name="T93" fmla="*/ 2147483646 h 395"/>
                <a:gd name="T94" fmla="*/ 2147483646 w 556"/>
                <a:gd name="T95" fmla="*/ 2147483646 h 395"/>
                <a:gd name="T96" fmla="*/ 2147483646 w 556"/>
                <a:gd name="T97" fmla="*/ 2147483646 h 395"/>
                <a:gd name="T98" fmla="*/ 2147483646 w 556"/>
                <a:gd name="T99" fmla="*/ 2147483646 h 395"/>
                <a:gd name="T100" fmla="*/ 2147483646 w 556"/>
                <a:gd name="T101" fmla="*/ 2147483646 h 395"/>
                <a:gd name="T102" fmla="*/ 2147483646 w 556"/>
                <a:gd name="T103" fmla="*/ 2147483646 h 395"/>
                <a:gd name="T104" fmla="*/ 2147483646 w 556"/>
                <a:gd name="T105" fmla="*/ 2147483646 h 395"/>
                <a:gd name="T106" fmla="*/ 2147483646 w 556"/>
                <a:gd name="T107" fmla="*/ 2147483646 h 395"/>
                <a:gd name="T108" fmla="*/ 2147483646 w 556"/>
                <a:gd name="T109" fmla="*/ 2147483646 h 395"/>
                <a:gd name="T110" fmla="*/ 2147483646 w 556"/>
                <a:gd name="T111" fmla="*/ 2147483646 h 395"/>
                <a:gd name="T112" fmla="*/ 2147483646 w 556"/>
                <a:gd name="T113" fmla="*/ 2147483646 h 395"/>
                <a:gd name="T114" fmla="*/ 2147483646 w 556"/>
                <a:gd name="T115" fmla="*/ 2147483646 h 395"/>
                <a:gd name="T116" fmla="*/ 2147483646 w 556"/>
                <a:gd name="T117" fmla="*/ 2147483646 h 395"/>
                <a:gd name="T118" fmla="*/ 2147483646 w 556"/>
                <a:gd name="T119" fmla="*/ 2147483646 h 395"/>
                <a:gd name="T120" fmla="*/ 2147483646 w 556"/>
                <a:gd name="T121" fmla="*/ 2147483646 h 395"/>
                <a:gd name="T122" fmla="*/ 2147483646 w 556"/>
                <a:gd name="T123" fmla="*/ 2147483646 h 395"/>
                <a:gd name="T124" fmla="*/ 2147483646 w 556"/>
                <a:gd name="T125" fmla="*/ 2147483646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4186332" y="1767841"/>
              <a:ext cx="158750" cy="146050"/>
            </a:xfrm>
            <a:custGeom>
              <a:avLst/>
              <a:gdLst>
                <a:gd name="T0" fmla="*/ 2147483646 w 148"/>
                <a:gd name="T1" fmla="*/ 2147483646 h 146"/>
                <a:gd name="T2" fmla="*/ 2147483646 w 148"/>
                <a:gd name="T3" fmla="*/ 2147483646 h 146"/>
                <a:gd name="T4" fmla="*/ 2147483646 w 148"/>
                <a:gd name="T5" fmla="*/ 2147483646 h 146"/>
                <a:gd name="T6" fmla="*/ 2147483646 w 148"/>
                <a:gd name="T7" fmla="*/ 2147483646 h 146"/>
                <a:gd name="T8" fmla="*/ 2147483646 w 148"/>
                <a:gd name="T9" fmla="*/ 2147483646 h 146"/>
                <a:gd name="T10" fmla="*/ 2147483646 w 148"/>
                <a:gd name="T11" fmla="*/ 2147483646 h 146"/>
                <a:gd name="T12" fmla="*/ 2147483646 w 148"/>
                <a:gd name="T13" fmla="*/ 2147483646 h 146"/>
                <a:gd name="T14" fmla="*/ 2147483646 w 148"/>
                <a:gd name="T15" fmla="*/ 2147483646 h 146"/>
                <a:gd name="T16" fmla="*/ 2147483646 w 148"/>
                <a:gd name="T17" fmla="*/ 2147483646 h 146"/>
                <a:gd name="T18" fmla="*/ 2147483646 w 148"/>
                <a:gd name="T19" fmla="*/ 0 h 146"/>
                <a:gd name="T20" fmla="*/ 2147483646 w 148"/>
                <a:gd name="T21" fmla="*/ 2147483646 h 146"/>
                <a:gd name="T22" fmla="*/ 2147483646 w 148"/>
                <a:gd name="T23" fmla="*/ 2147483646 h 146"/>
                <a:gd name="T24" fmla="*/ 2147483646 w 148"/>
                <a:gd name="T25" fmla="*/ 2147483646 h 146"/>
                <a:gd name="T26" fmla="*/ 2147483646 w 148"/>
                <a:gd name="T27" fmla="*/ 2147483646 h 146"/>
                <a:gd name="T28" fmla="*/ 2147483646 w 148"/>
                <a:gd name="T29" fmla="*/ 2147483646 h 146"/>
                <a:gd name="T30" fmla="*/ 2147483646 w 148"/>
                <a:gd name="T31" fmla="*/ 2147483646 h 146"/>
                <a:gd name="T32" fmla="*/ 2147483646 w 148"/>
                <a:gd name="T33" fmla="*/ 2147483646 h 146"/>
                <a:gd name="T34" fmla="*/ 2147483646 w 148"/>
                <a:gd name="T35" fmla="*/ 2147483646 h 146"/>
                <a:gd name="T36" fmla="*/ 2147483646 w 148"/>
                <a:gd name="T37" fmla="*/ 2147483646 h 146"/>
                <a:gd name="T38" fmla="*/ 2147483646 w 148"/>
                <a:gd name="T39" fmla="*/ 2147483646 h 146"/>
                <a:gd name="T40" fmla="*/ 2147483646 w 148"/>
                <a:gd name="T41" fmla="*/ 2147483646 h 146"/>
                <a:gd name="T42" fmla="*/ 2147483646 w 148"/>
                <a:gd name="T43" fmla="*/ 2147483646 h 146"/>
                <a:gd name="T44" fmla="*/ 2147483646 w 148"/>
                <a:gd name="T45" fmla="*/ 2147483646 h 146"/>
                <a:gd name="T46" fmla="*/ 2147483646 w 148"/>
                <a:gd name="T47" fmla="*/ 2147483646 h 146"/>
                <a:gd name="T48" fmla="*/ 2147483646 w 148"/>
                <a:gd name="T49" fmla="*/ 2147483646 h 146"/>
                <a:gd name="T50" fmla="*/ 2147483646 w 148"/>
                <a:gd name="T51" fmla="*/ 2147483646 h 146"/>
                <a:gd name="T52" fmla="*/ 2147483646 w 148"/>
                <a:gd name="T53" fmla="*/ 2147483646 h 146"/>
                <a:gd name="T54" fmla="*/ 2147483646 w 148"/>
                <a:gd name="T55" fmla="*/ 2147483646 h 146"/>
                <a:gd name="T56" fmla="*/ 2147483646 w 148"/>
                <a:gd name="T57" fmla="*/ 2147483646 h 146"/>
                <a:gd name="T58" fmla="*/ 2147483646 w 148"/>
                <a:gd name="T59" fmla="*/ 2147483646 h 146"/>
                <a:gd name="T60" fmla="*/ 2147483646 w 148"/>
                <a:gd name="T61" fmla="*/ 2147483646 h 146"/>
                <a:gd name="T62" fmla="*/ 2147483646 w 148"/>
                <a:gd name="T63" fmla="*/ 2147483646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8" name="Freeform 677"/>
            <p:cNvSpPr>
              <a:spLocks/>
            </p:cNvSpPr>
            <p:nvPr/>
          </p:nvSpPr>
          <p:spPr bwMode="auto">
            <a:xfrm>
              <a:off x="4320457" y="1763963"/>
              <a:ext cx="144463" cy="93662"/>
            </a:xfrm>
            <a:custGeom>
              <a:avLst/>
              <a:gdLst>
                <a:gd name="T0" fmla="*/ 2147483646 w 133"/>
                <a:gd name="T1" fmla="*/ 2147483646 h 91"/>
                <a:gd name="T2" fmla="*/ 2147483646 w 133"/>
                <a:gd name="T3" fmla="*/ 2147483646 h 91"/>
                <a:gd name="T4" fmla="*/ 2147483646 w 133"/>
                <a:gd name="T5" fmla="*/ 2147483646 h 91"/>
                <a:gd name="T6" fmla="*/ 2147483646 w 133"/>
                <a:gd name="T7" fmla="*/ 2147483646 h 91"/>
                <a:gd name="T8" fmla="*/ 2147483646 w 133"/>
                <a:gd name="T9" fmla="*/ 2147483646 h 91"/>
                <a:gd name="T10" fmla="*/ 2147483646 w 133"/>
                <a:gd name="T11" fmla="*/ 2147483646 h 91"/>
                <a:gd name="T12" fmla="*/ 2147483646 w 133"/>
                <a:gd name="T13" fmla="*/ 2147483646 h 91"/>
                <a:gd name="T14" fmla="*/ 2147483646 w 133"/>
                <a:gd name="T15" fmla="*/ 2147483646 h 91"/>
                <a:gd name="T16" fmla="*/ 2147483646 w 133"/>
                <a:gd name="T17" fmla="*/ 2147483646 h 91"/>
                <a:gd name="T18" fmla="*/ 2147483646 w 133"/>
                <a:gd name="T19" fmla="*/ 2147483646 h 91"/>
                <a:gd name="T20" fmla="*/ 2147483646 w 133"/>
                <a:gd name="T21" fmla="*/ 2147483646 h 91"/>
                <a:gd name="T22" fmla="*/ 2147483646 w 133"/>
                <a:gd name="T23" fmla="*/ 2147483646 h 91"/>
                <a:gd name="T24" fmla="*/ 2147483646 w 133"/>
                <a:gd name="T25" fmla="*/ 2147483646 h 91"/>
                <a:gd name="T26" fmla="*/ 2147483646 w 133"/>
                <a:gd name="T27" fmla="*/ 2147483646 h 91"/>
                <a:gd name="T28" fmla="*/ 2147483646 w 133"/>
                <a:gd name="T29" fmla="*/ 2147483646 h 91"/>
                <a:gd name="T30" fmla="*/ 2147483646 w 133"/>
                <a:gd name="T31" fmla="*/ 2147483646 h 91"/>
                <a:gd name="T32" fmla="*/ 2147483646 w 133"/>
                <a:gd name="T33" fmla="*/ 2147483646 h 91"/>
                <a:gd name="T34" fmla="*/ 2147483646 w 133"/>
                <a:gd name="T35" fmla="*/ 2147483646 h 91"/>
                <a:gd name="T36" fmla="*/ 2147483646 w 133"/>
                <a:gd name="T37" fmla="*/ 2147483646 h 91"/>
                <a:gd name="T38" fmla="*/ 2147483646 w 133"/>
                <a:gd name="T39" fmla="*/ 2147483646 h 91"/>
                <a:gd name="T40" fmla="*/ 2147483646 w 133"/>
                <a:gd name="T41" fmla="*/ 2147483646 h 91"/>
                <a:gd name="T42" fmla="*/ 2147483646 w 133"/>
                <a:gd name="T43" fmla="*/ 2147483646 h 91"/>
                <a:gd name="T44" fmla="*/ 2147483646 w 133"/>
                <a:gd name="T45" fmla="*/ 2147483646 h 91"/>
                <a:gd name="T46" fmla="*/ 2147483646 w 133"/>
                <a:gd name="T47" fmla="*/ 2147483646 h 91"/>
                <a:gd name="T48" fmla="*/ 2147483646 w 133"/>
                <a:gd name="T49" fmla="*/ 2147483646 h 91"/>
                <a:gd name="T50" fmla="*/ 2147483646 w 133"/>
                <a:gd name="T51" fmla="*/ 2147483646 h 91"/>
                <a:gd name="T52" fmla="*/ 2147483646 w 133"/>
                <a:gd name="T53" fmla="*/ 2147483646 h 91"/>
                <a:gd name="T54" fmla="*/ 2147483646 w 133"/>
                <a:gd name="T55" fmla="*/ 2147483646 h 91"/>
                <a:gd name="T56" fmla="*/ 0 w 133"/>
                <a:gd name="T57" fmla="*/ 2147483646 h 91"/>
                <a:gd name="T58" fmla="*/ 2147483646 w 133"/>
                <a:gd name="T59" fmla="*/ 2147483646 h 91"/>
                <a:gd name="T60" fmla="*/ 2147483646 w 133"/>
                <a:gd name="T61" fmla="*/ 2147483646 h 91"/>
                <a:gd name="T62" fmla="*/ 2147483646 w 133"/>
                <a:gd name="T63" fmla="*/ 2147483646 h 91"/>
                <a:gd name="T64" fmla="*/ 2147483646 w 133"/>
                <a:gd name="T65" fmla="*/ 2147483646 h 91"/>
                <a:gd name="T66" fmla="*/ 2147483646 w 133"/>
                <a:gd name="T67" fmla="*/ 2147483646 h 91"/>
                <a:gd name="T68" fmla="*/ 2147483646 w 133"/>
                <a:gd name="T69" fmla="*/ 0 h 91"/>
                <a:gd name="T70" fmla="*/ 2147483646 w 133"/>
                <a:gd name="T71" fmla="*/ 2147483646 h 91"/>
                <a:gd name="T72" fmla="*/ 2147483646 w 133"/>
                <a:gd name="T73" fmla="*/ 2147483646 h 91"/>
                <a:gd name="T74" fmla="*/ 2147483646 w 133"/>
                <a:gd name="T75" fmla="*/ 2147483646 h 91"/>
                <a:gd name="T76" fmla="*/ 2147483646 w 133"/>
                <a:gd name="T77" fmla="*/ 2147483646 h 91"/>
                <a:gd name="T78" fmla="*/ 2147483646 w 133"/>
                <a:gd name="T79" fmla="*/ 2147483646 h 91"/>
                <a:gd name="T80" fmla="*/ 2147483646 w 133"/>
                <a:gd name="T81" fmla="*/ 2147483646 h 91"/>
                <a:gd name="T82" fmla="*/ 2147483646 w 133"/>
                <a:gd name="T83" fmla="*/ 2147483646 h 91"/>
                <a:gd name="T84" fmla="*/ 2147483646 w 133"/>
                <a:gd name="T85" fmla="*/ 2147483646 h 91"/>
                <a:gd name="T86" fmla="*/ 2147483646 w 133"/>
                <a:gd name="T87" fmla="*/ 2147483646 h 91"/>
                <a:gd name="T88" fmla="*/ 2147483646 w 133"/>
                <a:gd name="T89" fmla="*/ 2147483646 h 91"/>
                <a:gd name="T90" fmla="*/ 2147483646 w 133"/>
                <a:gd name="T91" fmla="*/ 2147483646 h 91"/>
                <a:gd name="T92" fmla="*/ 2147483646 w 133"/>
                <a:gd name="T93" fmla="*/ 2147483646 h 91"/>
                <a:gd name="T94" fmla="*/ 2147483646 w 133"/>
                <a:gd name="T95" fmla="*/ 2147483646 h 91"/>
                <a:gd name="T96" fmla="*/ 2147483646 w 133"/>
                <a:gd name="T97" fmla="*/ 2147483646 h 91"/>
                <a:gd name="T98" fmla="*/ 2147483646 w 133"/>
                <a:gd name="T99" fmla="*/ 2147483646 h 91"/>
                <a:gd name="T100" fmla="*/ 2147483646 w 133"/>
                <a:gd name="T101" fmla="*/ 2147483646 h 91"/>
                <a:gd name="T102" fmla="*/ 2147483646 w 133"/>
                <a:gd name="T103" fmla="*/ 2147483646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9" name="Freeform 678"/>
            <p:cNvSpPr>
              <a:spLocks/>
            </p:cNvSpPr>
            <p:nvPr/>
          </p:nvSpPr>
          <p:spPr bwMode="auto">
            <a:xfrm>
              <a:off x="4260132" y="1714750"/>
              <a:ext cx="109538" cy="61913"/>
            </a:xfrm>
            <a:custGeom>
              <a:avLst/>
              <a:gdLst>
                <a:gd name="T0" fmla="*/ 2147483646 w 102"/>
                <a:gd name="T1" fmla="*/ 2147483646 h 60"/>
                <a:gd name="T2" fmla="*/ 2147483646 w 102"/>
                <a:gd name="T3" fmla="*/ 2147483646 h 60"/>
                <a:gd name="T4" fmla="*/ 2147483646 w 102"/>
                <a:gd name="T5" fmla="*/ 2147483646 h 60"/>
                <a:gd name="T6" fmla="*/ 2147483646 w 102"/>
                <a:gd name="T7" fmla="*/ 2147483646 h 60"/>
                <a:gd name="T8" fmla="*/ 2147483646 w 102"/>
                <a:gd name="T9" fmla="*/ 2147483646 h 60"/>
                <a:gd name="T10" fmla="*/ 2147483646 w 102"/>
                <a:gd name="T11" fmla="*/ 2147483646 h 60"/>
                <a:gd name="T12" fmla="*/ 2147483646 w 102"/>
                <a:gd name="T13" fmla="*/ 2147483646 h 60"/>
                <a:gd name="T14" fmla="*/ 2147483646 w 102"/>
                <a:gd name="T15" fmla="*/ 2147483646 h 60"/>
                <a:gd name="T16" fmla="*/ 2147483646 w 102"/>
                <a:gd name="T17" fmla="*/ 2147483646 h 60"/>
                <a:gd name="T18" fmla="*/ 2147483646 w 102"/>
                <a:gd name="T19" fmla="*/ 2147483646 h 60"/>
                <a:gd name="T20" fmla="*/ 2147483646 w 102"/>
                <a:gd name="T21" fmla="*/ 2147483646 h 60"/>
                <a:gd name="T22" fmla="*/ 2147483646 w 102"/>
                <a:gd name="T23" fmla="*/ 2147483646 h 60"/>
                <a:gd name="T24" fmla="*/ 2147483646 w 102"/>
                <a:gd name="T25" fmla="*/ 2147483646 h 60"/>
                <a:gd name="T26" fmla="*/ 2147483646 w 102"/>
                <a:gd name="T27" fmla="*/ 2147483646 h 60"/>
                <a:gd name="T28" fmla="*/ 2147483646 w 102"/>
                <a:gd name="T29" fmla="*/ 2147483646 h 60"/>
                <a:gd name="T30" fmla="*/ 2147483646 w 102"/>
                <a:gd name="T31" fmla="*/ 2147483646 h 60"/>
                <a:gd name="T32" fmla="*/ 2147483646 w 102"/>
                <a:gd name="T33" fmla="*/ 2147483646 h 60"/>
                <a:gd name="T34" fmla="*/ 2147483646 w 102"/>
                <a:gd name="T35" fmla="*/ 2147483646 h 60"/>
                <a:gd name="T36" fmla="*/ 2147483646 w 102"/>
                <a:gd name="T37" fmla="*/ 2147483646 h 60"/>
                <a:gd name="T38" fmla="*/ 2147483646 w 102"/>
                <a:gd name="T39" fmla="*/ 2147483646 h 60"/>
                <a:gd name="T40" fmla="*/ 2147483646 w 102"/>
                <a:gd name="T41" fmla="*/ 2147483646 h 60"/>
                <a:gd name="T42" fmla="*/ 2147483646 w 102"/>
                <a:gd name="T43" fmla="*/ 2147483646 h 60"/>
                <a:gd name="T44" fmla="*/ 2147483646 w 102"/>
                <a:gd name="T45" fmla="*/ 2147483646 h 60"/>
                <a:gd name="T46" fmla="*/ 0 w 102"/>
                <a:gd name="T47" fmla="*/ 2147483646 h 60"/>
                <a:gd name="T48" fmla="*/ 2147483646 w 102"/>
                <a:gd name="T49" fmla="*/ 2147483646 h 60"/>
                <a:gd name="T50" fmla="*/ 2147483646 w 102"/>
                <a:gd name="T51" fmla="*/ 2147483646 h 60"/>
                <a:gd name="T52" fmla="*/ 2147483646 w 102"/>
                <a:gd name="T53" fmla="*/ 2147483646 h 60"/>
                <a:gd name="T54" fmla="*/ 2147483646 w 102"/>
                <a:gd name="T55" fmla="*/ 2147483646 h 60"/>
                <a:gd name="T56" fmla="*/ 2147483646 w 102"/>
                <a:gd name="T57" fmla="*/ 2147483646 h 60"/>
                <a:gd name="T58" fmla="*/ 2147483646 w 102"/>
                <a:gd name="T59" fmla="*/ 2147483646 h 60"/>
                <a:gd name="T60" fmla="*/ 2147483646 w 102"/>
                <a:gd name="T61" fmla="*/ 2147483646 h 60"/>
                <a:gd name="T62" fmla="*/ 2147483646 w 102"/>
                <a:gd name="T63" fmla="*/ 2147483646 h 60"/>
                <a:gd name="T64" fmla="*/ 2147483646 w 102"/>
                <a:gd name="T65" fmla="*/ 0 h 60"/>
                <a:gd name="T66" fmla="*/ 2147483646 w 102"/>
                <a:gd name="T67" fmla="*/ 0 h 60"/>
                <a:gd name="T68" fmla="*/ 2147483646 w 102"/>
                <a:gd name="T69" fmla="*/ 0 h 60"/>
                <a:gd name="T70" fmla="*/ 2147483646 w 102"/>
                <a:gd name="T71" fmla="*/ 0 h 60"/>
                <a:gd name="T72" fmla="*/ 2147483646 w 102"/>
                <a:gd name="T73" fmla="*/ 0 h 60"/>
                <a:gd name="T74" fmla="*/ 2147483646 w 102"/>
                <a:gd name="T75" fmla="*/ 0 h 60"/>
                <a:gd name="T76" fmla="*/ 2147483646 w 102"/>
                <a:gd name="T77" fmla="*/ 2147483646 h 60"/>
                <a:gd name="T78" fmla="*/ 2147483646 w 102"/>
                <a:gd name="T79" fmla="*/ 2147483646 h 60"/>
                <a:gd name="T80" fmla="*/ 2147483646 w 102"/>
                <a:gd name="T81" fmla="*/ 2147483646 h 60"/>
                <a:gd name="T82" fmla="*/ 2147483646 w 102"/>
                <a:gd name="T83" fmla="*/ 2147483646 h 60"/>
                <a:gd name="T84" fmla="*/ 2147483646 w 102"/>
                <a:gd name="T85" fmla="*/ 2147483646 h 60"/>
                <a:gd name="T86" fmla="*/ 2147483646 w 102"/>
                <a:gd name="T87" fmla="*/ 2147483646 h 60"/>
                <a:gd name="T88" fmla="*/ 2147483646 w 102"/>
                <a:gd name="T89" fmla="*/ 2147483646 h 60"/>
                <a:gd name="T90" fmla="*/ 2147483646 w 102"/>
                <a:gd name="T91" fmla="*/ 2147483646 h 60"/>
                <a:gd name="T92" fmla="*/ 2147483646 w 102"/>
                <a:gd name="T93" fmla="*/ 2147483646 h 60"/>
                <a:gd name="T94" fmla="*/ 2147483646 w 102"/>
                <a:gd name="T95" fmla="*/ 2147483646 h 60"/>
                <a:gd name="T96" fmla="*/ 2147483646 w 102"/>
                <a:gd name="T97" fmla="*/ 2147483646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0" name="Freeform 679"/>
            <p:cNvSpPr>
              <a:spLocks/>
            </p:cNvSpPr>
            <p:nvPr/>
          </p:nvSpPr>
          <p:spPr bwMode="auto">
            <a:xfrm>
              <a:off x="4416763" y="1776663"/>
              <a:ext cx="92075" cy="80962"/>
            </a:xfrm>
            <a:custGeom>
              <a:avLst/>
              <a:gdLst>
                <a:gd name="T0" fmla="*/ 2147483646 w 86"/>
                <a:gd name="T1" fmla="*/ 2147483646 h 80"/>
                <a:gd name="T2" fmla="*/ 2147483646 w 86"/>
                <a:gd name="T3" fmla="*/ 0 h 80"/>
                <a:gd name="T4" fmla="*/ 2147483646 w 86"/>
                <a:gd name="T5" fmla="*/ 2147483646 h 80"/>
                <a:gd name="T6" fmla="*/ 2147483646 w 86"/>
                <a:gd name="T7" fmla="*/ 2147483646 h 80"/>
                <a:gd name="T8" fmla="*/ 2147483646 w 86"/>
                <a:gd name="T9" fmla="*/ 2147483646 h 80"/>
                <a:gd name="T10" fmla="*/ 2147483646 w 86"/>
                <a:gd name="T11" fmla="*/ 2147483646 h 80"/>
                <a:gd name="T12" fmla="*/ 2147483646 w 86"/>
                <a:gd name="T13" fmla="*/ 2147483646 h 80"/>
                <a:gd name="T14" fmla="*/ 2147483646 w 86"/>
                <a:gd name="T15" fmla="*/ 2147483646 h 80"/>
                <a:gd name="T16" fmla="*/ 2147483646 w 86"/>
                <a:gd name="T17" fmla="*/ 2147483646 h 80"/>
                <a:gd name="T18" fmla="*/ 2147483646 w 86"/>
                <a:gd name="T19" fmla="*/ 2147483646 h 80"/>
                <a:gd name="T20" fmla="*/ 2147483646 w 86"/>
                <a:gd name="T21" fmla="*/ 2147483646 h 80"/>
                <a:gd name="T22" fmla="*/ 2147483646 w 86"/>
                <a:gd name="T23" fmla="*/ 2147483646 h 80"/>
                <a:gd name="T24" fmla="*/ 2147483646 w 86"/>
                <a:gd name="T25" fmla="*/ 2147483646 h 80"/>
                <a:gd name="T26" fmla="*/ 2147483646 w 86"/>
                <a:gd name="T27" fmla="*/ 2147483646 h 80"/>
                <a:gd name="T28" fmla="*/ 2147483646 w 86"/>
                <a:gd name="T29" fmla="*/ 2147483646 h 80"/>
                <a:gd name="T30" fmla="*/ 2147483646 w 86"/>
                <a:gd name="T31" fmla="*/ 2147483646 h 80"/>
                <a:gd name="T32" fmla="*/ 2147483646 w 86"/>
                <a:gd name="T33" fmla="*/ 2147483646 h 80"/>
                <a:gd name="T34" fmla="*/ 2147483646 w 86"/>
                <a:gd name="T35" fmla="*/ 2147483646 h 80"/>
                <a:gd name="T36" fmla="*/ 2147483646 w 86"/>
                <a:gd name="T37" fmla="*/ 2147483646 h 80"/>
                <a:gd name="T38" fmla="*/ 2147483646 w 86"/>
                <a:gd name="T39" fmla="*/ 2147483646 h 80"/>
                <a:gd name="T40" fmla="*/ 2147483646 w 86"/>
                <a:gd name="T41" fmla="*/ 2147483646 h 80"/>
                <a:gd name="T42" fmla="*/ 2147483646 w 86"/>
                <a:gd name="T43" fmla="*/ 2147483646 h 80"/>
                <a:gd name="T44" fmla="*/ 2147483646 w 86"/>
                <a:gd name="T45" fmla="*/ 2147483646 h 80"/>
                <a:gd name="T46" fmla="*/ 2147483646 w 86"/>
                <a:gd name="T47" fmla="*/ 2147483646 h 80"/>
                <a:gd name="T48" fmla="*/ 2147483646 w 86"/>
                <a:gd name="T49" fmla="*/ 2147483646 h 80"/>
                <a:gd name="T50" fmla="*/ 2147483646 w 86"/>
                <a:gd name="T51" fmla="*/ 2147483646 h 80"/>
                <a:gd name="T52" fmla="*/ 2147483646 w 86"/>
                <a:gd name="T53" fmla="*/ 2147483646 h 80"/>
                <a:gd name="T54" fmla="*/ 2147483646 w 86"/>
                <a:gd name="T55" fmla="*/ 2147483646 h 80"/>
                <a:gd name="T56" fmla="*/ 2147483646 w 86"/>
                <a:gd name="T57" fmla="*/ 2147483646 h 80"/>
                <a:gd name="T58" fmla="*/ 2147483646 w 86"/>
                <a:gd name="T59" fmla="*/ 2147483646 h 80"/>
                <a:gd name="T60" fmla="*/ 2147483646 w 86"/>
                <a:gd name="T61" fmla="*/ 2147483646 h 80"/>
                <a:gd name="T62" fmla="*/ 2147483646 w 86"/>
                <a:gd name="T63" fmla="*/ 2147483646 h 80"/>
                <a:gd name="T64" fmla="*/ 2147483646 w 86"/>
                <a:gd name="T65" fmla="*/ 2147483646 h 80"/>
                <a:gd name="T66" fmla="*/ 2147483646 w 86"/>
                <a:gd name="T67" fmla="*/ 2147483646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1" name="Freeform 680"/>
            <p:cNvSpPr>
              <a:spLocks/>
            </p:cNvSpPr>
            <p:nvPr/>
          </p:nvSpPr>
          <p:spPr bwMode="auto">
            <a:xfrm>
              <a:off x="4569695" y="1825875"/>
              <a:ext cx="36512" cy="46038"/>
            </a:xfrm>
            <a:custGeom>
              <a:avLst/>
              <a:gdLst>
                <a:gd name="T0" fmla="*/ 2147483646 w 34"/>
                <a:gd name="T1" fmla="*/ 2147483646 h 46"/>
                <a:gd name="T2" fmla="*/ 2147483646 w 34"/>
                <a:gd name="T3" fmla="*/ 2147483646 h 46"/>
                <a:gd name="T4" fmla="*/ 2147483646 w 34"/>
                <a:gd name="T5" fmla="*/ 2147483646 h 46"/>
                <a:gd name="T6" fmla="*/ 2147483646 w 34"/>
                <a:gd name="T7" fmla="*/ 2147483646 h 46"/>
                <a:gd name="T8" fmla="*/ 2147483646 w 34"/>
                <a:gd name="T9" fmla="*/ 2147483646 h 46"/>
                <a:gd name="T10" fmla="*/ 2147483646 w 34"/>
                <a:gd name="T11" fmla="*/ 2147483646 h 46"/>
                <a:gd name="T12" fmla="*/ 2147483646 w 34"/>
                <a:gd name="T13" fmla="*/ 2147483646 h 46"/>
                <a:gd name="T14" fmla="*/ 0 w 34"/>
                <a:gd name="T15" fmla="*/ 2147483646 h 46"/>
                <a:gd name="T16" fmla="*/ 2147483646 w 34"/>
                <a:gd name="T17" fmla="*/ 2147483646 h 46"/>
                <a:gd name="T18" fmla="*/ 2147483646 w 34"/>
                <a:gd name="T19" fmla="*/ 2147483646 h 46"/>
                <a:gd name="T20" fmla="*/ 2147483646 w 34"/>
                <a:gd name="T21" fmla="*/ 2147483646 h 46"/>
                <a:gd name="T22" fmla="*/ 2147483646 w 34"/>
                <a:gd name="T23" fmla="*/ 2147483646 h 46"/>
                <a:gd name="T24" fmla="*/ 2147483646 w 34"/>
                <a:gd name="T25" fmla="*/ 2147483646 h 46"/>
                <a:gd name="T26" fmla="*/ 2147483646 w 34"/>
                <a:gd name="T27" fmla="*/ 2147483646 h 46"/>
                <a:gd name="T28" fmla="*/ 2147483646 w 34"/>
                <a:gd name="T29" fmla="*/ 2147483646 h 46"/>
                <a:gd name="T30" fmla="*/ 2147483646 w 34"/>
                <a:gd name="T31" fmla="*/ 2147483646 h 46"/>
                <a:gd name="T32" fmla="*/ 2147483646 w 34"/>
                <a:gd name="T33" fmla="*/ 2147483646 h 46"/>
                <a:gd name="T34" fmla="*/ 2147483646 w 34"/>
                <a:gd name="T35" fmla="*/ 2147483646 h 46"/>
                <a:gd name="T36" fmla="*/ 2147483646 w 34"/>
                <a:gd name="T37" fmla="*/ 2147483646 h 46"/>
                <a:gd name="T38" fmla="*/ 2147483646 w 34"/>
                <a:gd name="T39" fmla="*/ 2147483646 h 46"/>
                <a:gd name="T40" fmla="*/ 2147483646 w 34"/>
                <a:gd name="T41" fmla="*/ 2147483646 h 46"/>
                <a:gd name="T42" fmla="*/ 2147483646 w 34"/>
                <a:gd name="T43" fmla="*/ 2147483646 h 46"/>
                <a:gd name="T44" fmla="*/ 2147483646 w 34"/>
                <a:gd name="T45" fmla="*/ 2147483646 h 46"/>
                <a:gd name="T46" fmla="*/ 2147483646 w 34"/>
                <a:gd name="T47" fmla="*/ 2147483646 h 46"/>
                <a:gd name="T48" fmla="*/ 2147483646 w 34"/>
                <a:gd name="T49" fmla="*/ 0 h 46"/>
                <a:gd name="T50" fmla="*/ 2147483646 w 34"/>
                <a:gd name="T51" fmla="*/ 0 h 46"/>
                <a:gd name="T52" fmla="*/ 2147483646 w 34"/>
                <a:gd name="T53" fmla="*/ 0 h 46"/>
                <a:gd name="T54" fmla="*/ 2147483646 w 34"/>
                <a:gd name="T55" fmla="*/ 2147483646 h 46"/>
                <a:gd name="T56" fmla="*/ 2147483646 w 34"/>
                <a:gd name="T57" fmla="*/ 2147483646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4585570" y="1762375"/>
              <a:ext cx="271463" cy="122238"/>
            </a:xfrm>
            <a:custGeom>
              <a:avLst/>
              <a:gdLst>
                <a:gd name="T0" fmla="*/ 2147483646 w 202"/>
                <a:gd name="T1" fmla="*/ 2147483646 h 100"/>
                <a:gd name="T2" fmla="*/ 2147483646 w 202"/>
                <a:gd name="T3" fmla="*/ 2147483646 h 100"/>
                <a:gd name="T4" fmla="*/ 2147483646 w 202"/>
                <a:gd name="T5" fmla="*/ 2147483646 h 100"/>
                <a:gd name="T6" fmla="*/ 2147483646 w 202"/>
                <a:gd name="T7" fmla="*/ 2147483646 h 100"/>
                <a:gd name="T8" fmla="*/ 2147483646 w 202"/>
                <a:gd name="T9" fmla="*/ 2147483646 h 100"/>
                <a:gd name="T10" fmla="*/ 2147483646 w 202"/>
                <a:gd name="T11" fmla="*/ 2147483646 h 100"/>
                <a:gd name="T12" fmla="*/ 2147483646 w 202"/>
                <a:gd name="T13" fmla="*/ 2147483646 h 100"/>
                <a:gd name="T14" fmla="*/ 2147483646 w 202"/>
                <a:gd name="T15" fmla="*/ 2147483646 h 100"/>
                <a:gd name="T16" fmla="*/ 2147483646 w 202"/>
                <a:gd name="T17" fmla="*/ 2147483646 h 100"/>
                <a:gd name="T18" fmla="*/ 2147483646 w 202"/>
                <a:gd name="T19" fmla="*/ 2147483646 h 100"/>
                <a:gd name="T20" fmla="*/ 2147483646 w 202"/>
                <a:gd name="T21" fmla="*/ 2147483646 h 100"/>
                <a:gd name="T22" fmla="*/ 2147483646 w 202"/>
                <a:gd name="T23" fmla="*/ 2147483646 h 100"/>
                <a:gd name="T24" fmla="*/ 2147483646 w 202"/>
                <a:gd name="T25" fmla="*/ 2147483646 h 100"/>
                <a:gd name="T26" fmla="*/ 2147483646 w 202"/>
                <a:gd name="T27" fmla="*/ 2147483646 h 100"/>
                <a:gd name="T28" fmla="*/ 2147483646 w 202"/>
                <a:gd name="T29" fmla="*/ 2147483646 h 100"/>
                <a:gd name="T30" fmla="*/ 2147483646 w 202"/>
                <a:gd name="T31" fmla="*/ 2147483646 h 100"/>
                <a:gd name="T32" fmla="*/ 2147483646 w 202"/>
                <a:gd name="T33" fmla="*/ 2147483646 h 100"/>
                <a:gd name="T34" fmla="*/ 2147483646 w 202"/>
                <a:gd name="T35" fmla="*/ 2147483646 h 100"/>
                <a:gd name="T36" fmla="*/ 2147483646 w 202"/>
                <a:gd name="T37" fmla="*/ 2147483646 h 100"/>
                <a:gd name="T38" fmla="*/ 2147483646 w 202"/>
                <a:gd name="T39" fmla="*/ 2147483646 h 100"/>
                <a:gd name="T40" fmla="*/ 2147483646 w 202"/>
                <a:gd name="T41" fmla="*/ 2147483646 h 100"/>
                <a:gd name="T42" fmla="*/ 2147483646 w 202"/>
                <a:gd name="T43" fmla="*/ 2147483646 h 100"/>
                <a:gd name="T44" fmla="*/ 2147483646 w 202"/>
                <a:gd name="T45" fmla="*/ 2147483646 h 100"/>
                <a:gd name="T46" fmla="*/ 2147483646 w 202"/>
                <a:gd name="T47" fmla="*/ 2147483646 h 100"/>
                <a:gd name="T48" fmla="*/ 2147483646 w 202"/>
                <a:gd name="T49" fmla="*/ 2147483646 h 100"/>
                <a:gd name="T50" fmla="*/ 2147483646 w 202"/>
                <a:gd name="T51" fmla="*/ 2147483646 h 100"/>
                <a:gd name="T52" fmla="*/ 2147483646 w 202"/>
                <a:gd name="T53" fmla="*/ 2147483646 h 100"/>
                <a:gd name="T54" fmla="*/ 0 w 202"/>
                <a:gd name="T55" fmla="*/ 2147483646 h 100"/>
                <a:gd name="T56" fmla="*/ 2147483646 w 202"/>
                <a:gd name="T57" fmla="*/ 2147483646 h 100"/>
                <a:gd name="T58" fmla="*/ 2147483646 w 202"/>
                <a:gd name="T59" fmla="*/ 0 h 100"/>
                <a:gd name="T60" fmla="*/ 2147483646 w 202"/>
                <a:gd name="T61" fmla="*/ 2147483646 h 100"/>
                <a:gd name="T62" fmla="*/ 2147483646 w 202"/>
                <a:gd name="T63" fmla="*/ 2147483646 h 100"/>
                <a:gd name="T64" fmla="*/ 2147483646 w 202"/>
                <a:gd name="T65" fmla="*/ 2147483646 h 100"/>
                <a:gd name="T66" fmla="*/ 2147483646 w 202"/>
                <a:gd name="T67" fmla="*/ 2147483646 h 100"/>
                <a:gd name="T68" fmla="*/ 2147483646 w 202"/>
                <a:gd name="T69" fmla="*/ 2147483646 h 100"/>
                <a:gd name="T70" fmla="*/ 2147483646 w 202"/>
                <a:gd name="T71" fmla="*/ 2147483646 h 100"/>
                <a:gd name="T72" fmla="*/ 2147483646 w 202"/>
                <a:gd name="T73" fmla="*/ 2147483646 h 100"/>
                <a:gd name="T74" fmla="*/ 2147483646 w 202"/>
                <a:gd name="T75" fmla="*/ 2147483646 h 100"/>
                <a:gd name="T76" fmla="*/ 2147483646 w 202"/>
                <a:gd name="T77" fmla="*/ 2147483646 h 100"/>
                <a:gd name="T78" fmla="*/ 2147483646 w 202"/>
                <a:gd name="T79" fmla="*/ 2147483646 h 100"/>
                <a:gd name="T80" fmla="*/ 2147483646 w 202"/>
                <a:gd name="T81" fmla="*/ 2147483646 h 100"/>
                <a:gd name="T82" fmla="*/ 2147483646 w 202"/>
                <a:gd name="T83" fmla="*/ 2147483646 h 100"/>
                <a:gd name="T84" fmla="*/ 2147483646 w 202"/>
                <a:gd name="T85" fmla="*/ 2147483646 h 100"/>
                <a:gd name="T86" fmla="*/ 2147483646 w 202"/>
                <a:gd name="T87" fmla="*/ 2147483646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3" name="Freeform 682"/>
            <p:cNvSpPr>
              <a:spLocks/>
            </p:cNvSpPr>
            <p:nvPr/>
          </p:nvSpPr>
          <p:spPr bwMode="auto">
            <a:xfrm>
              <a:off x="4331038" y="1697288"/>
              <a:ext cx="44450" cy="38100"/>
            </a:xfrm>
            <a:custGeom>
              <a:avLst/>
              <a:gdLst>
                <a:gd name="T0" fmla="*/ 2147483646 w 40"/>
                <a:gd name="T1" fmla="*/ 2147483646 h 37"/>
                <a:gd name="T2" fmla="*/ 2147483646 w 40"/>
                <a:gd name="T3" fmla="*/ 2147483646 h 37"/>
                <a:gd name="T4" fmla="*/ 2147483646 w 40"/>
                <a:gd name="T5" fmla="*/ 2147483646 h 37"/>
                <a:gd name="T6" fmla="*/ 2147483646 w 40"/>
                <a:gd name="T7" fmla="*/ 2147483646 h 37"/>
                <a:gd name="T8" fmla="*/ 2147483646 w 40"/>
                <a:gd name="T9" fmla="*/ 2147483646 h 37"/>
                <a:gd name="T10" fmla="*/ 2147483646 w 40"/>
                <a:gd name="T11" fmla="*/ 2147483646 h 37"/>
                <a:gd name="T12" fmla="*/ 2147483646 w 40"/>
                <a:gd name="T13" fmla="*/ 2147483646 h 37"/>
                <a:gd name="T14" fmla="*/ 2147483646 w 40"/>
                <a:gd name="T15" fmla="*/ 2147483646 h 37"/>
                <a:gd name="T16" fmla="*/ 2147483646 w 40"/>
                <a:gd name="T17" fmla="*/ 2147483646 h 37"/>
                <a:gd name="T18" fmla="*/ 2147483646 w 40"/>
                <a:gd name="T19" fmla="*/ 2147483646 h 37"/>
                <a:gd name="T20" fmla="*/ 2147483646 w 40"/>
                <a:gd name="T21" fmla="*/ 2147483646 h 37"/>
                <a:gd name="T22" fmla="*/ 2147483646 w 40"/>
                <a:gd name="T23" fmla="*/ 2147483646 h 37"/>
                <a:gd name="T24" fmla="*/ 2147483646 w 40"/>
                <a:gd name="T25" fmla="*/ 2147483646 h 37"/>
                <a:gd name="T26" fmla="*/ 2147483646 w 40"/>
                <a:gd name="T27" fmla="*/ 2147483646 h 37"/>
                <a:gd name="T28" fmla="*/ 0 w 40"/>
                <a:gd name="T29" fmla="*/ 2147483646 h 37"/>
                <a:gd name="T30" fmla="*/ 2147483646 w 40"/>
                <a:gd name="T31" fmla="*/ 2147483646 h 37"/>
                <a:gd name="T32" fmla="*/ 2147483646 w 40"/>
                <a:gd name="T33" fmla="*/ 2147483646 h 37"/>
                <a:gd name="T34" fmla="*/ 2147483646 w 40"/>
                <a:gd name="T35" fmla="*/ 2147483646 h 37"/>
                <a:gd name="T36" fmla="*/ 2147483646 w 40"/>
                <a:gd name="T37" fmla="*/ 2147483646 h 37"/>
                <a:gd name="T38" fmla="*/ 2147483646 w 40"/>
                <a:gd name="T39" fmla="*/ 0 h 37"/>
                <a:gd name="T40" fmla="*/ 2147483646 w 40"/>
                <a:gd name="T41" fmla="*/ 2147483646 h 37"/>
                <a:gd name="T42" fmla="*/ 2147483646 w 40"/>
                <a:gd name="T43" fmla="*/ 2147483646 h 37"/>
                <a:gd name="T44" fmla="*/ 2147483646 w 40"/>
                <a:gd name="T45" fmla="*/ 2147483646 h 37"/>
                <a:gd name="T46" fmla="*/ 2147483646 w 40"/>
                <a:gd name="T47" fmla="*/ 2147483646 h 37"/>
                <a:gd name="T48" fmla="*/ 2147483646 w 40"/>
                <a:gd name="T49" fmla="*/ 2147483646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4" name="Freeform 683"/>
            <p:cNvSpPr>
              <a:spLocks/>
            </p:cNvSpPr>
            <p:nvPr/>
          </p:nvSpPr>
          <p:spPr bwMode="auto">
            <a:xfrm rot="9747625" flipV="1">
              <a:off x="4483613" y="1564040"/>
              <a:ext cx="494034" cy="255383"/>
            </a:xfrm>
            <a:custGeom>
              <a:avLst/>
              <a:gdLst>
                <a:gd name="T0" fmla="*/ 2147483646 w 201"/>
                <a:gd name="T1" fmla="*/ 2147483646 h 319"/>
                <a:gd name="T2" fmla="*/ 2147483646 w 201"/>
                <a:gd name="T3" fmla="*/ 2147483646 h 319"/>
                <a:gd name="T4" fmla="*/ 2147483646 w 201"/>
                <a:gd name="T5" fmla="*/ 2147483646 h 319"/>
                <a:gd name="T6" fmla="*/ 2147483646 w 201"/>
                <a:gd name="T7" fmla="*/ 2147483646 h 319"/>
                <a:gd name="T8" fmla="*/ 2147483646 w 201"/>
                <a:gd name="T9" fmla="*/ 2147483646 h 319"/>
                <a:gd name="T10" fmla="*/ 2147483646 w 201"/>
                <a:gd name="T11" fmla="*/ 2147483646 h 319"/>
                <a:gd name="T12" fmla="*/ 2147483646 w 201"/>
                <a:gd name="T13" fmla="*/ 2147483646 h 319"/>
                <a:gd name="T14" fmla="*/ 2147483646 w 201"/>
                <a:gd name="T15" fmla="*/ 2147483646 h 319"/>
                <a:gd name="T16" fmla="*/ 2147483646 w 201"/>
                <a:gd name="T17" fmla="*/ 2147483646 h 319"/>
                <a:gd name="T18" fmla="*/ 2147483646 w 201"/>
                <a:gd name="T19" fmla="*/ 2147483646 h 319"/>
                <a:gd name="T20" fmla="*/ 2147483646 w 201"/>
                <a:gd name="T21" fmla="*/ 2147483646 h 319"/>
                <a:gd name="T22" fmla="*/ 2147483646 w 201"/>
                <a:gd name="T23" fmla="*/ 2147483646 h 319"/>
                <a:gd name="T24" fmla="*/ 2147483646 w 201"/>
                <a:gd name="T25" fmla="*/ 2147483646 h 319"/>
                <a:gd name="T26" fmla="*/ 2147483646 w 201"/>
                <a:gd name="T27" fmla="*/ 2147483646 h 319"/>
                <a:gd name="T28" fmla="*/ 2147483646 w 201"/>
                <a:gd name="T29" fmla="*/ 2147483646 h 319"/>
                <a:gd name="T30" fmla="*/ 2147483646 w 201"/>
                <a:gd name="T31" fmla="*/ 2147483646 h 319"/>
                <a:gd name="T32" fmla="*/ 2147483646 w 201"/>
                <a:gd name="T33" fmla="*/ 2147483646 h 319"/>
                <a:gd name="T34" fmla="*/ 2147483646 w 201"/>
                <a:gd name="T35" fmla="*/ 2147483646 h 319"/>
                <a:gd name="T36" fmla="*/ 2147483646 w 201"/>
                <a:gd name="T37" fmla="*/ 2147483646 h 319"/>
                <a:gd name="T38" fmla="*/ 2147483646 w 201"/>
                <a:gd name="T39" fmla="*/ 2147483646 h 319"/>
                <a:gd name="T40" fmla="*/ 2147483646 w 201"/>
                <a:gd name="T41" fmla="*/ 2147483646 h 319"/>
                <a:gd name="T42" fmla="*/ 2147483646 w 201"/>
                <a:gd name="T43" fmla="*/ 2147483646 h 319"/>
                <a:gd name="T44" fmla="*/ 2147483646 w 201"/>
                <a:gd name="T45" fmla="*/ 2147483646 h 319"/>
                <a:gd name="T46" fmla="*/ 2147483646 w 201"/>
                <a:gd name="T47" fmla="*/ 2147483646 h 319"/>
                <a:gd name="T48" fmla="*/ 2147483646 w 201"/>
                <a:gd name="T49" fmla="*/ 2147483646 h 319"/>
                <a:gd name="T50" fmla="*/ 2147483646 w 201"/>
                <a:gd name="T51" fmla="*/ 0 h 319"/>
                <a:gd name="T52" fmla="*/ 2147483646 w 201"/>
                <a:gd name="T53" fmla="*/ 2147483646 h 319"/>
                <a:gd name="T54" fmla="*/ 2147483646 w 201"/>
                <a:gd name="T55" fmla="*/ 2147483646 h 319"/>
                <a:gd name="T56" fmla="*/ 2147483646 w 201"/>
                <a:gd name="T57" fmla="*/ 2147483646 h 319"/>
                <a:gd name="T58" fmla="*/ 2147483646 w 201"/>
                <a:gd name="T59" fmla="*/ 2147483646 h 319"/>
                <a:gd name="T60" fmla="*/ 2147483646 w 201"/>
                <a:gd name="T61" fmla="*/ 2147483646 h 319"/>
                <a:gd name="T62" fmla="*/ 2147483646 w 201"/>
                <a:gd name="T63" fmla="*/ 2147483646 h 319"/>
                <a:gd name="T64" fmla="*/ 2147483646 w 201"/>
                <a:gd name="T65" fmla="*/ 2147483646 h 319"/>
                <a:gd name="T66" fmla="*/ 2147483646 w 201"/>
                <a:gd name="T67" fmla="*/ 2147483646 h 319"/>
                <a:gd name="T68" fmla="*/ 2147483646 w 201"/>
                <a:gd name="T69" fmla="*/ 2147483646 h 319"/>
                <a:gd name="T70" fmla="*/ 2147483646 w 201"/>
                <a:gd name="T71" fmla="*/ 2147483646 h 319"/>
                <a:gd name="T72" fmla="*/ 2147483646 w 201"/>
                <a:gd name="T73" fmla="*/ 2147483646 h 319"/>
                <a:gd name="T74" fmla="*/ 2147483646 w 201"/>
                <a:gd name="T75" fmla="*/ 2147483646 h 319"/>
                <a:gd name="T76" fmla="*/ 2147483646 w 201"/>
                <a:gd name="T77" fmla="*/ 2147483646 h 319"/>
                <a:gd name="T78" fmla="*/ 2147483646 w 201"/>
                <a:gd name="T79" fmla="*/ 2147483646 h 319"/>
                <a:gd name="T80" fmla="*/ 2147483646 w 201"/>
                <a:gd name="T81" fmla="*/ 2147483646 h 319"/>
                <a:gd name="T82" fmla="*/ 2147483646 w 201"/>
                <a:gd name="T83" fmla="*/ 2147483646 h 319"/>
                <a:gd name="T84" fmla="*/ 2147483646 w 201"/>
                <a:gd name="T85" fmla="*/ 2147483646 h 319"/>
                <a:gd name="T86" fmla="*/ 0 w 201"/>
                <a:gd name="T87" fmla="*/ 2147483646 h 319"/>
                <a:gd name="T88" fmla="*/ 2147483646 w 201"/>
                <a:gd name="T89" fmla="*/ 2147483646 h 319"/>
                <a:gd name="T90" fmla="*/ 2147483646 w 201"/>
                <a:gd name="T91" fmla="*/ 2147483646 h 319"/>
                <a:gd name="T92" fmla="*/ 2147483646 w 201"/>
                <a:gd name="T93" fmla="*/ 2147483646 h 319"/>
                <a:gd name="T94" fmla="*/ 2147483646 w 201"/>
                <a:gd name="T95" fmla="*/ 2147483646 h 319"/>
                <a:gd name="T96" fmla="*/ 2147483646 w 201"/>
                <a:gd name="T97" fmla="*/ 2147483646 h 319"/>
                <a:gd name="T98" fmla="*/ 2147483646 w 201"/>
                <a:gd name="T99" fmla="*/ 2147483646 h 319"/>
                <a:gd name="T100" fmla="*/ 2147483646 w 201"/>
                <a:gd name="T101" fmla="*/ 2147483646 h 319"/>
                <a:gd name="T102" fmla="*/ 2147483646 w 201"/>
                <a:gd name="T103" fmla="*/ 2147483646 h 319"/>
                <a:gd name="T104" fmla="*/ 2147483646 w 201"/>
                <a:gd name="T105" fmla="*/ 2147483646 h 319"/>
                <a:gd name="T106" fmla="*/ 2147483646 w 201"/>
                <a:gd name="T107" fmla="*/ 2147483646 h 319"/>
                <a:gd name="T108" fmla="*/ 2147483646 w 201"/>
                <a:gd name="T109" fmla="*/ 2147483646 h 319"/>
                <a:gd name="T110" fmla="*/ 2147483646 w 201"/>
                <a:gd name="T111" fmla="*/ 2147483646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5" name="Freeform 684"/>
            <p:cNvSpPr>
              <a:spLocks/>
            </p:cNvSpPr>
            <p:nvPr/>
          </p:nvSpPr>
          <p:spPr bwMode="auto">
            <a:xfrm>
              <a:off x="4505663" y="1724275"/>
              <a:ext cx="36513" cy="17463"/>
            </a:xfrm>
            <a:custGeom>
              <a:avLst/>
              <a:gdLst>
                <a:gd name="T0" fmla="*/ 2147483646 w 34"/>
                <a:gd name="T1" fmla="*/ 0 h 18"/>
                <a:gd name="T2" fmla="*/ 2147483646 w 34"/>
                <a:gd name="T3" fmla="*/ 2147483646 h 18"/>
                <a:gd name="T4" fmla="*/ 2147483646 w 34"/>
                <a:gd name="T5" fmla="*/ 2147483646 h 18"/>
                <a:gd name="T6" fmla="*/ 2147483646 w 34"/>
                <a:gd name="T7" fmla="*/ 2147483646 h 18"/>
                <a:gd name="T8" fmla="*/ 2147483646 w 34"/>
                <a:gd name="T9" fmla="*/ 2147483646 h 18"/>
                <a:gd name="T10" fmla="*/ 2147483646 w 34"/>
                <a:gd name="T11" fmla="*/ 2147483646 h 18"/>
                <a:gd name="T12" fmla="*/ 2147483646 w 34"/>
                <a:gd name="T13" fmla="*/ 2147483646 h 18"/>
                <a:gd name="T14" fmla="*/ 2147483646 w 34"/>
                <a:gd name="T15" fmla="*/ 2147483646 h 18"/>
                <a:gd name="T16" fmla="*/ 2147483646 w 34"/>
                <a:gd name="T17" fmla="*/ 2147483646 h 18"/>
                <a:gd name="T18" fmla="*/ 2147483646 w 34"/>
                <a:gd name="T19" fmla="*/ 2147483646 h 18"/>
                <a:gd name="T20" fmla="*/ 0 w 34"/>
                <a:gd name="T21" fmla="*/ 2147483646 h 18"/>
                <a:gd name="T22" fmla="*/ 0 w 34"/>
                <a:gd name="T23" fmla="*/ 2147483646 h 18"/>
                <a:gd name="T24" fmla="*/ 2147483646 w 34"/>
                <a:gd name="T25" fmla="*/ 2147483646 h 18"/>
                <a:gd name="T26" fmla="*/ 2147483646 w 34"/>
                <a:gd name="T27" fmla="*/ 2147483646 h 18"/>
                <a:gd name="T28" fmla="*/ 2147483646 w 34"/>
                <a:gd name="T29" fmla="*/ 2147483646 h 18"/>
                <a:gd name="T30" fmla="*/ 2147483646 w 34"/>
                <a:gd name="T31" fmla="*/ 2147483646 h 18"/>
                <a:gd name="T32" fmla="*/ 2147483646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6" name="Freeform 685"/>
            <p:cNvSpPr>
              <a:spLocks/>
            </p:cNvSpPr>
            <p:nvPr/>
          </p:nvSpPr>
          <p:spPr bwMode="auto">
            <a:xfrm>
              <a:off x="4461212" y="1678238"/>
              <a:ext cx="33338" cy="47625"/>
            </a:xfrm>
            <a:custGeom>
              <a:avLst/>
              <a:gdLst>
                <a:gd name="T0" fmla="*/ 2147483646 w 34"/>
                <a:gd name="T1" fmla="*/ 2147483646 h 46"/>
                <a:gd name="T2" fmla="*/ 2147483646 w 34"/>
                <a:gd name="T3" fmla="*/ 2147483646 h 46"/>
                <a:gd name="T4" fmla="*/ 2147483646 w 34"/>
                <a:gd name="T5" fmla="*/ 2147483646 h 46"/>
                <a:gd name="T6" fmla="*/ 2147483646 w 34"/>
                <a:gd name="T7" fmla="*/ 0 h 46"/>
                <a:gd name="T8" fmla="*/ 2147483646 w 34"/>
                <a:gd name="T9" fmla="*/ 0 h 46"/>
                <a:gd name="T10" fmla="*/ 2147483646 w 34"/>
                <a:gd name="T11" fmla="*/ 2147483646 h 46"/>
                <a:gd name="T12" fmla="*/ 0 w 34"/>
                <a:gd name="T13" fmla="*/ 2147483646 h 46"/>
                <a:gd name="T14" fmla="*/ 2147483646 w 34"/>
                <a:gd name="T15" fmla="*/ 2147483646 h 46"/>
                <a:gd name="T16" fmla="*/ 2147483646 w 34"/>
                <a:gd name="T17" fmla="*/ 2147483646 h 46"/>
                <a:gd name="T18" fmla="*/ 2147483646 w 34"/>
                <a:gd name="T19" fmla="*/ 2147483646 h 46"/>
                <a:gd name="T20" fmla="*/ 2147483646 w 34"/>
                <a:gd name="T21" fmla="*/ 2147483646 h 46"/>
                <a:gd name="T22" fmla="*/ 2147483646 w 34"/>
                <a:gd name="T23" fmla="*/ 2147483646 h 46"/>
                <a:gd name="T24" fmla="*/ 2147483646 w 34"/>
                <a:gd name="T25" fmla="*/ 2147483646 h 46"/>
                <a:gd name="T26" fmla="*/ 2147483646 w 34"/>
                <a:gd name="T27" fmla="*/ 2147483646 h 46"/>
                <a:gd name="T28" fmla="*/ 2147483646 w 34"/>
                <a:gd name="T29" fmla="*/ 2147483646 h 46"/>
                <a:gd name="T30" fmla="*/ 2147483646 w 34"/>
                <a:gd name="T31" fmla="*/ 2147483646 h 46"/>
                <a:gd name="T32" fmla="*/ 2147483646 w 34"/>
                <a:gd name="T33" fmla="*/ 2147483646 h 46"/>
                <a:gd name="T34" fmla="*/ 2147483646 w 34"/>
                <a:gd name="T35" fmla="*/ 2147483646 h 46"/>
                <a:gd name="T36" fmla="*/ 2147483646 w 34"/>
                <a:gd name="T37" fmla="*/ 2147483646 h 46"/>
                <a:gd name="T38" fmla="*/ 2147483646 w 34"/>
                <a:gd name="T39" fmla="*/ 2147483646 h 46"/>
                <a:gd name="T40" fmla="*/ 2147483646 w 34"/>
                <a:gd name="T41" fmla="*/ 2147483646 h 46"/>
                <a:gd name="T42" fmla="*/ 2147483646 w 34"/>
                <a:gd name="T43" fmla="*/ 2147483646 h 46"/>
                <a:gd name="T44" fmla="*/ 2147483646 w 34"/>
                <a:gd name="T45" fmla="*/ 2147483646 h 46"/>
                <a:gd name="T46" fmla="*/ 2147483646 w 34"/>
                <a:gd name="T47" fmla="*/ 2147483646 h 46"/>
                <a:gd name="T48" fmla="*/ 2147483646 w 34"/>
                <a:gd name="T49" fmla="*/ 21474836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4381837" y="1668713"/>
              <a:ext cx="60325" cy="68262"/>
            </a:xfrm>
            <a:custGeom>
              <a:avLst/>
              <a:gdLst>
                <a:gd name="T0" fmla="*/ 2147483646 w 58"/>
                <a:gd name="T1" fmla="*/ 2147483646 h 67"/>
                <a:gd name="T2" fmla="*/ 2147483646 w 58"/>
                <a:gd name="T3" fmla="*/ 2147483646 h 67"/>
                <a:gd name="T4" fmla="*/ 2147483646 w 58"/>
                <a:gd name="T5" fmla="*/ 2147483646 h 67"/>
                <a:gd name="T6" fmla="*/ 2147483646 w 58"/>
                <a:gd name="T7" fmla="*/ 2147483646 h 67"/>
                <a:gd name="T8" fmla="*/ 2147483646 w 58"/>
                <a:gd name="T9" fmla="*/ 2147483646 h 67"/>
                <a:gd name="T10" fmla="*/ 2147483646 w 58"/>
                <a:gd name="T11" fmla="*/ 2147483646 h 67"/>
                <a:gd name="T12" fmla="*/ 2147483646 w 58"/>
                <a:gd name="T13" fmla="*/ 2147483646 h 67"/>
                <a:gd name="T14" fmla="*/ 2147483646 w 58"/>
                <a:gd name="T15" fmla="*/ 2147483646 h 67"/>
                <a:gd name="T16" fmla="*/ 2147483646 w 58"/>
                <a:gd name="T17" fmla="*/ 2147483646 h 67"/>
                <a:gd name="T18" fmla="*/ 2147483646 w 58"/>
                <a:gd name="T19" fmla="*/ 2147483646 h 67"/>
                <a:gd name="T20" fmla="*/ 2147483646 w 58"/>
                <a:gd name="T21" fmla="*/ 2147483646 h 67"/>
                <a:gd name="T22" fmla="*/ 2147483646 w 58"/>
                <a:gd name="T23" fmla="*/ 2147483646 h 67"/>
                <a:gd name="T24" fmla="*/ 2147483646 w 58"/>
                <a:gd name="T25" fmla="*/ 2147483646 h 67"/>
                <a:gd name="T26" fmla="*/ 2147483646 w 58"/>
                <a:gd name="T27" fmla="*/ 2147483646 h 67"/>
                <a:gd name="T28" fmla="*/ 2147483646 w 58"/>
                <a:gd name="T29" fmla="*/ 2147483646 h 67"/>
                <a:gd name="T30" fmla="*/ 2147483646 w 58"/>
                <a:gd name="T31" fmla="*/ 2147483646 h 67"/>
                <a:gd name="T32" fmla="*/ 2147483646 w 58"/>
                <a:gd name="T33" fmla="*/ 2147483646 h 67"/>
                <a:gd name="T34" fmla="*/ 2147483646 w 58"/>
                <a:gd name="T35" fmla="*/ 2147483646 h 67"/>
                <a:gd name="T36" fmla="*/ 2147483646 w 58"/>
                <a:gd name="T37" fmla="*/ 2147483646 h 67"/>
                <a:gd name="T38" fmla="*/ 2147483646 w 58"/>
                <a:gd name="T39" fmla="*/ 2147483646 h 67"/>
                <a:gd name="T40" fmla="*/ 2147483646 w 58"/>
                <a:gd name="T41" fmla="*/ 2147483646 h 67"/>
                <a:gd name="T42" fmla="*/ 2147483646 w 58"/>
                <a:gd name="T43" fmla="*/ 2147483646 h 67"/>
                <a:gd name="T44" fmla="*/ 2147483646 w 58"/>
                <a:gd name="T45" fmla="*/ 2147483646 h 67"/>
                <a:gd name="T46" fmla="*/ 0 w 58"/>
                <a:gd name="T47" fmla="*/ 2147483646 h 67"/>
                <a:gd name="T48" fmla="*/ 2147483646 w 58"/>
                <a:gd name="T49" fmla="*/ 0 h 67"/>
                <a:gd name="T50" fmla="*/ 2147483646 w 58"/>
                <a:gd name="T51" fmla="*/ 0 h 67"/>
                <a:gd name="T52" fmla="*/ 2147483646 w 58"/>
                <a:gd name="T53" fmla="*/ 0 h 67"/>
                <a:gd name="T54" fmla="*/ 2147483646 w 58"/>
                <a:gd name="T55" fmla="*/ 2147483646 h 67"/>
                <a:gd name="T56" fmla="*/ 2147483646 w 58"/>
                <a:gd name="T57" fmla="*/ 2147483646 h 67"/>
                <a:gd name="T58" fmla="*/ 2147483646 w 58"/>
                <a:gd name="T59" fmla="*/ 2147483646 h 67"/>
                <a:gd name="T60" fmla="*/ 2147483646 w 58"/>
                <a:gd name="T61" fmla="*/ 2147483646 h 67"/>
                <a:gd name="T62" fmla="*/ 2147483646 w 58"/>
                <a:gd name="T63" fmla="*/ 2147483646 h 67"/>
                <a:gd name="T64" fmla="*/ 2147483646 w 58"/>
                <a:gd name="T65" fmla="*/ 2147483646 h 67"/>
                <a:gd name="T66" fmla="*/ 2147483646 w 58"/>
                <a:gd name="T67" fmla="*/ 2147483646 h 67"/>
                <a:gd name="T68" fmla="*/ 2147483646 w 58"/>
                <a:gd name="T69" fmla="*/ 2147483646 h 67"/>
                <a:gd name="T70" fmla="*/ 2147483646 w 58"/>
                <a:gd name="T71" fmla="*/ 2147483646 h 67"/>
                <a:gd name="T72" fmla="*/ 2147483646 w 58"/>
                <a:gd name="T73" fmla="*/ 214748364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4270470" y="1853566"/>
              <a:ext cx="269875" cy="234950"/>
            </a:xfrm>
            <a:custGeom>
              <a:avLst/>
              <a:gdLst>
                <a:gd name="T0" fmla="*/ 2147483646 w 249"/>
                <a:gd name="T1" fmla="*/ 2147483646 h 231"/>
                <a:gd name="T2" fmla="*/ 2147483646 w 249"/>
                <a:gd name="T3" fmla="*/ 2147483646 h 231"/>
                <a:gd name="T4" fmla="*/ 2147483646 w 249"/>
                <a:gd name="T5" fmla="*/ 2147483646 h 231"/>
                <a:gd name="T6" fmla="*/ 2147483646 w 249"/>
                <a:gd name="T7" fmla="*/ 2147483646 h 231"/>
                <a:gd name="T8" fmla="*/ 2147483646 w 249"/>
                <a:gd name="T9" fmla="*/ 2147483646 h 231"/>
                <a:gd name="T10" fmla="*/ 2147483646 w 249"/>
                <a:gd name="T11" fmla="*/ 2147483646 h 231"/>
                <a:gd name="T12" fmla="*/ 2147483646 w 249"/>
                <a:gd name="T13" fmla="*/ 2147483646 h 231"/>
                <a:gd name="T14" fmla="*/ 2147483646 w 249"/>
                <a:gd name="T15" fmla="*/ 2147483646 h 231"/>
                <a:gd name="T16" fmla="*/ 2147483646 w 249"/>
                <a:gd name="T17" fmla="*/ 2147483646 h 231"/>
                <a:gd name="T18" fmla="*/ 2147483646 w 249"/>
                <a:gd name="T19" fmla="*/ 2147483646 h 231"/>
                <a:gd name="T20" fmla="*/ 2147483646 w 249"/>
                <a:gd name="T21" fmla="*/ 2147483646 h 231"/>
                <a:gd name="T22" fmla="*/ 2147483646 w 249"/>
                <a:gd name="T23" fmla="*/ 2147483646 h 231"/>
                <a:gd name="T24" fmla="*/ 2147483646 w 249"/>
                <a:gd name="T25" fmla="*/ 2147483646 h 231"/>
                <a:gd name="T26" fmla="*/ 2147483646 w 249"/>
                <a:gd name="T27" fmla="*/ 2147483646 h 231"/>
                <a:gd name="T28" fmla="*/ 2147483646 w 249"/>
                <a:gd name="T29" fmla="*/ 2147483646 h 231"/>
                <a:gd name="T30" fmla="*/ 2147483646 w 249"/>
                <a:gd name="T31" fmla="*/ 2147483646 h 231"/>
                <a:gd name="T32" fmla="*/ 2147483646 w 249"/>
                <a:gd name="T33" fmla="*/ 2147483646 h 231"/>
                <a:gd name="T34" fmla="*/ 2147483646 w 249"/>
                <a:gd name="T35" fmla="*/ 2147483646 h 231"/>
                <a:gd name="T36" fmla="*/ 2147483646 w 249"/>
                <a:gd name="T37" fmla="*/ 2147483646 h 231"/>
                <a:gd name="T38" fmla="*/ 2147483646 w 249"/>
                <a:gd name="T39" fmla="*/ 2147483646 h 231"/>
                <a:gd name="T40" fmla="*/ 2147483646 w 249"/>
                <a:gd name="T41" fmla="*/ 2147483646 h 231"/>
                <a:gd name="T42" fmla="*/ 2147483646 w 249"/>
                <a:gd name="T43" fmla="*/ 2147483646 h 231"/>
                <a:gd name="T44" fmla="*/ 2147483646 w 249"/>
                <a:gd name="T45" fmla="*/ 2147483646 h 231"/>
                <a:gd name="T46" fmla="*/ 2147483646 w 249"/>
                <a:gd name="T47" fmla="*/ 2147483646 h 231"/>
                <a:gd name="T48" fmla="*/ 2147483646 w 249"/>
                <a:gd name="T49" fmla="*/ 2147483646 h 231"/>
                <a:gd name="T50" fmla="*/ 2147483646 w 249"/>
                <a:gd name="T51" fmla="*/ 2147483646 h 231"/>
                <a:gd name="T52" fmla="*/ 2147483646 w 249"/>
                <a:gd name="T53" fmla="*/ 2147483646 h 231"/>
                <a:gd name="T54" fmla="*/ 2147483646 w 249"/>
                <a:gd name="T55" fmla="*/ 2147483646 h 231"/>
                <a:gd name="T56" fmla="*/ 2147483646 w 249"/>
                <a:gd name="T57" fmla="*/ 2147483646 h 231"/>
                <a:gd name="T58" fmla="*/ 2147483646 w 249"/>
                <a:gd name="T59" fmla="*/ 2147483646 h 231"/>
                <a:gd name="T60" fmla="*/ 2147483646 w 249"/>
                <a:gd name="T61" fmla="*/ 2147483646 h 231"/>
                <a:gd name="T62" fmla="*/ 2147483646 w 249"/>
                <a:gd name="T63" fmla="*/ 2147483646 h 231"/>
                <a:gd name="T64" fmla="*/ 2147483646 w 249"/>
                <a:gd name="T65" fmla="*/ 2147483646 h 231"/>
                <a:gd name="T66" fmla="*/ 2147483646 w 249"/>
                <a:gd name="T67" fmla="*/ 2147483646 h 231"/>
                <a:gd name="T68" fmla="*/ 2147483646 w 249"/>
                <a:gd name="T69" fmla="*/ 2147483646 h 231"/>
                <a:gd name="T70" fmla="*/ 2147483646 w 249"/>
                <a:gd name="T71" fmla="*/ 2147483646 h 231"/>
                <a:gd name="T72" fmla="*/ 2147483646 w 249"/>
                <a:gd name="T73" fmla="*/ 2147483646 h 231"/>
                <a:gd name="T74" fmla="*/ 2147483646 w 249"/>
                <a:gd name="T75" fmla="*/ 2147483646 h 231"/>
                <a:gd name="T76" fmla="*/ 2147483646 w 249"/>
                <a:gd name="T77" fmla="*/ 2147483646 h 231"/>
                <a:gd name="T78" fmla="*/ 2147483646 w 249"/>
                <a:gd name="T79" fmla="*/ 2147483646 h 231"/>
                <a:gd name="T80" fmla="*/ 2147483646 w 249"/>
                <a:gd name="T81" fmla="*/ 2147483646 h 231"/>
                <a:gd name="T82" fmla="*/ 2147483646 w 249"/>
                <a:gd name="T83" fmla="*/ 2147483646 h 231"/>
                <a:gd name="T84" fmla="*/ 2147483646 w 249"/>
                <a:gd name="T85" fmla="*/ 2147483646 h 231"/>
                <a:gd name="T86" fmla="*/ 2147483646 w 249"/>
                <a:gd name="T87" fmla="*/ 2147483646 h 231"/>
                <a:gd name="T88" fmla="*/ 2147483646 w 249"/>
                <a:gd name="T89" fmla="*/ 2147483646 h 231"/>
                <a:gd name="T90" fmla="*/ 2147483646 w 249"/>
                <a:gd name="T91" fmla="*/ 2147483646 h 231"/>
                <a:gd name="T92" fmla="*/ 2147483646 w 249"/>
                <a:gd name="T93" fmla="*/ 2147483646 h 231"/>
                <a:gd name="T94" fmla="*/ 2147483646 w 249"/>
                <a:gd name="T95" fmla="*/ 2147483646 h 231"/>
                <a:gd name="T96" fmla="*/ 2147483646 w 249"/>
                <a:gd name="T97" fmla="*/ 2147483646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150580" y="3783013"/>
              <a:ext cx="36512" cy="19050"/>
            </a:xfrm>
            <a:custGeom>
              <a:avLst/>
              <a:gdLst>
                <a:gd name="T0" fmla="*/ 2147483646 w 23"/>
                <a:gd name="T1" fmla="*/ 0 h 18"/>
                <a:gd name="T2" fmla="*/ 2147483646 w 23"/>
                <a:gd name="T3" fmla="*/ 2147483646 h 18"/>
                <a:gd name="T4" fmla="*/ 2147483646 w 23"/>
                <a:gd name="T5" fmla="*/ 2147483646 h 18"/>
                <a:gd name="T6" fmla="*/ 0 w 23"/>
                <a:gd name="T7" fmla="*/ 2147483646 h 18"/>
                <a:gd name="T8" fmla="*/ 2147483646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193567" y="2009776"/>
              <a:ext cx="131763" cy="50800"/>
            </a:xfrm>
            <a:custGeom>
              <a:avLst/>
              <a:gdLst>
                <a:gd name="T0" fmla="*/ 2147483646 w 114"/>
                <a:gd name="T1" fmla="*/ 0 h 54"/>
                <a:gd name="T2" fmla="*/ 2147483646 w 114"/>
                <a:gd name="T3" fmla="*/ 2147483646 h 54"/>
                <a:gd name="T4" fmla="*/ 2147483646 w 114"/>
                <a:gd name="T5" fmla="*/ 2147483646 h 54"/>
                <a:gd name="T6" fmla="*/ 2147483646 w 114"/>
                <a:gd name="T7" fmla="*/ 0 h 54"/>
                <a:gd name="T8" fmla="*/ 2147483646 w 114"/>
                <a:gd name="T9" fmla="*/ 2147483646 h 54"/>
                <a:gd name="T10" fmla="*/ 2147483646 w 114"/>
                <a:gd name="T11" fmla="*/ 2147483646 h 54"/>
                <a:gd name="T12" fmla="*/ 2147483646 w 114"/>
                <a:gd name="T13" fmla="*/ 2147483646 h 54"/>
                <a:gd name="T14" fmla="*/ 2147483646 w 114"/>
                <a:gd name="T15" fmla="*/ 2147483646 h 54"/>
                <a:gd name="T16" fmla="*/ 2147483646 w 114"/>
                <a:gd name="T17" fmla="*/ 2147483646 h 54"/>
                <a:gd name="T18" fmla="*/ 2147483646 w 114"/>
                <a:gd name="T19" fmla="*/ 2147483646 h 54"/>
                <a:gd name="T20" fmla="*/ 2147483646 w 114"/>
                <a:gd name="T21" fmla="*/ 2147483646 h 54"/>
                <a:gd name="T22" fmla="*/ 0 w 114"/>
                <a:gd name="T23" fmla="*/ 2147483646 h 54"/>
                <a:gd name="T24" fmla="*/ 2147483646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9311481" y="4143376"/>
              <a:ext cx="215900" cy="185737"/>
            </a:xfrm>
            <a:custGeom>
              <a:avLst/>
              <a:gdLst>
                <a:gd name="T0" fmla="*/ 2147483646 w 575"/>
                <a:gd name="T1" fmla="*/ 2147483646 h 488"/>
                <a:gd name="T2" fmla="*/ 2147483646 w 575"/>
                <a:gd name="T3" fmla="*/ 2147483646 h 488"/>
                <a:gd name="T4" fmla="*/ 2147483646 w 575"/>
                <a:gd name="T5" fmla="*/ 2147483646 h 488"/>
                <a:gd name="T6" fmla="*/ 2147483646 w 575"/>
                <a:gd name="T7" fmla="*/ 2147483646 h 488"/>
                <a:gd name="T8" fmla="*/ 2147483646 w 575"/>
                <a:gd name="T9" fmla="*/ 0 h 488"/>
                <a:gd name="T10" fmla="*/ 2147483646 w 575"/>
                <a:gd name="T11" fmla="*/ 2147483646 h 488"/>
                <a:gd name="T12" fmla="*/ 0 w 575"/>
                <a:gd name="T13" fmla="*/ 2147483646 h 488"/>
                <a:gd name="T14" fmla="*/ 2147483646 w 575"/>
                <a:gd name="T15" fmla="*/ 2147483646 h 488"/>
                <a:gd name="T16" fmla="*/ 2147483646 w 575"/>
                <a:gd name="T17" fmla="*/ 2147483646 h 488"/>
                <a:gd name="T18" fmla="*/ 2147483646 w 575"/>
                <a:gd name="T19" fmla="*/ 2147483646 h 488"/>
                <a:gd name="T20" fmla="*/ 2147483646 w 575"/>
                <a:gd name="T21" fmla="*/ 2147483646 h 488"/>
                <a:gd name="T22" fmla="*/ 2147483646 w 575"/>
                <a:gd name="T23" fmla="*/ 2147483646 h 488"/>
                <a:gd name="T24" fmla="*/ 2147483646 w 575"/>
                <a:gd name="T25" fmla="*/ 2147483646 h 488"/>
                <a:gd name="T26" fmla="*/ 2147483646 w 575"/>
                <a:gd name="T27" fmla="*/ 2147483646 h 488"/>
                <a:gd name="T28" fmla="*/ 2147483646 w 575"/>
                <a:gd name="T29" fmla="*/ 2147483646 h 488"/>
                <a:gd name="T30" fmla="*/ 2147483646 w 575"/>
                <a:gd name="T31" fmla="*/ 2147483646 h 488"/>
                <a:gd name="T32" fmla="*/ 2147483646 w 575"/>
                <a:gd name="T33" fmla="*/ 2147483646 h 488"/>
                <a:gd name="T34" fmla="*/ 2147483646 w 575"/>
                <a:gd name="T35" fmla="*/ 2147483646 h 488"/>
                <a:gd name="T36" fmla="*/ 2147483646 w 575"/>
                <a:gd name="T37" fmla="*/ 2147483646 h 488"/>
                <a:gd name="T38" fmla="*/ 2147483646 w 575"/>
                <a:gd name="T39" fmla="*/ 2147483646 h 488"/>
                <a:gd name="T40" fmla="*/ 2147483646 w 575"/>
                <a:gd name="T41" fmla="*/ 2147483646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9527381" y="4187826"/>
              <a:ext cx="174625" cy="169862"/>
            </a:xfrm>
            <a:custGeom>
              <a:avLst/>
              <a:gdLst>
                <a:gd name="T0" fmla="*/ 2147483646 w 460"/>
                <a:gd name="T1" fmla="*/ 2147483646 h 443"/>
                <a:gd name="T2" fmla="*/ 2147483646 w 460"/>
                <a:gd name="T3" fmla="*/ 2147483646 h 443"/>
                <a:gd name="T4" fmla="*/ 2147483646 w 460"/>
                <a:gd name="T5" fmla="*/ 2147483646 h 443"/>
                <a:gd name="T6" fmla="*/ 2147483646 w 460"/>
                <a:gd name="T7" fmla="*/ 2147483646 h 443"/>
                <a:gd name="T8" fmla="*/ 2147483646 w 460"/>
                <a:gd name="T9" fmla="*/ 2147483646 h 443"/>
                <a:gd name="T10" fmla="*/ 2147483646 w 460"/>
                <a:gd name="T11" fmla="*/ 2147483646 h 443"/>
                <a:gd name="T12" fmla="*/ 0 w 460"/>
                <a:gd name="T13" fmla="*/ 0 h 443"/>
                <a:gd name="T14" fmla="*/ 0 w 460"/>
                <a:gd name="T15" fmla="*/ 2147483646 h 443"/>
                <a:gd name="T16" fmla="*/ 2147483646 w 460"/>
                <a:gd name="T17" fmla="*/ 2147483646 h 443"/>
                <a:gd name="T18" fmla="*/ 2147483646 w 460"/>
                <a:gd name="T19" fmla="*/ 2147483646 h 443"/>
                <a:gd name="T20" fmla="*/ 2147483646 w 460"/>
                <a:gd name="T21" fmla="*/ 2147483646 h 443"/>
                <a:gd name="T22" fmla="*/ 2147483646 w 460"/>
                <a:gd name="T23" fmla="*/ 2147483646 h 443"/>
                <a:gd name="T24" fmla="*/ 2147483646 w 460"/>
                <a:gd name="T25" fmla="*/ 2147483646 h 443"/>
                <a:gd name="T26" fmla="*/ 2147483646 w 460"/>
                <a:gd name="T27" fmla="*/ 2147483646 h 443"/>
                <a:gd name="T28" fmla="*/ 2147483646 w 460"/>
                <a:gd name="T29" fmla="*/ 2147483646 h 443"/>
                <a:gd name="T30" fmla="*/ 2147483646 w 460"/>
                <a:gd name="T31" fmla="*/ 2147483646 h 443"/>
                <a:gd name="T32" fmla="*/ 2147483646 w 460"/>
                <a:gd name="T33" fmla="*/ 2147483646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693" name="Group 692"/>
            <p:cNvGrpSpPr>
              <a:grpSpLocks/>
            </p:cNvGrpSpPr>
            <p:nvPr userDrawn="1"/>
          </p:nvGrpSpPr>
          <p:grpSpPr bwMode="auto">
            <a:xfrm>
              <a:off x="5788818" y="2398713"/>
              <a:ext cx="250825" cy="368300"/>
              <a:chOff x="2201" y="1250"/>
              <a:chExt cx="133" cy="193"/>
            </a:xfrm>
            <a:solidFill>
              <a:srgbClr val="00456B"/>
            </a:solidFill>
          </p:grpSpPr>
          <p:sp>
            <p:nvSpPr>
              <p:cNvPr id="736" name="Freeform 735"/>
              <p:cNvSpPr>
                <a:spLocks/>
              </p:cNvSpPr>
              <p:nvPr userDrawn="1"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5E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37" name="Freeform 736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005EB8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771481" y="3248026"/>
              <a:ext cx="73025" cy="44450"/>
            </a:xfrm>
            <a:custGeom>
              <a:avLst/>
              <a:gdLst>
                <a:gd name="T0" fmla="*/ 0 w 46"/>
                <a:gd name="T1" fmla="*/ 2147483646 h 28"/>
                <a:gd name="T2" fmla="*/ 2147483646 w 46"/>
                <a:gd name="T3" fmla="*/ 2147483646 h 28"/>
                <a:gd name="T4" fmla="*/ 2147483646 w 46"/>
                <a:gd name="T5" fmla="*/ 2147483646 h 28"/>
                <a:gd name="T6" fmla="*/ 2147483646 w 46"/>
                <a:gd name="T7" fmla="*/ 2147483646 h 28"/>
                <a:gd name="T8" fmla="*/ 2147483646 w 46"/>
                <a:gd name="T9" fmla="*/ 2147483646 h 28"/>
                <a:gd name="T10" fmla="*/ 2147483646 w 46"/>
                <a:gd name="T11" fmla="*/ 0 h 28"/>
                <a:gd name="T12" fmla="*/ 2147483646 w 46"/>
                <a:gd name="T13" fmla="*/ 2147483646 h 28"/>
                <a:gd name="T14" fmla="*/ 2147483646 w 46"/>
                <a:gd name="T15" fmla="*/ 2147483646 h 28"/>
                <a:gd name="T16" fmla="*/ 2147483646 w 46"/>
                <a:gd name="T17" fmla="*/ 2147483646 h 28"/>
                <a:gd name="T18" fmla="*/ 2147483646 w 46"/>
                <a:gd name="T19" fmla="*/ 2147483646 h 28"/>
                <a:gd name="T20" fmla="*/ 2147483646 w 46"/>
                <a:gd name="T21" fmla="*/ 2147483646 h 28"/>
                <a:gd name="T22" fmla="*/ 2147483646 w 46"/>
                <a:gd name="T23" fmla="*/ 2147483646 h 28"/>
                <a:gd name="T24" fmla="*/ 2147483646 w 46"/>
                <a:gd name="T25" fmla="*/ 2147483646 h 28"/>
                <a:gd name="T26" fmla="*/ 2147483646 w 46"/>
                <a:gd name="T27" fmla="*/ 2147483646 h 28"/>
                <a:gd name="T28" fmla="*/ 0 w 46"/>
                <a:gd name="T29" fmla="*/ 214748364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7838281" y="2633663"/>
              <a:ext cx="1508125" cy="1047750"/>
            </a:xfrm>
            <a:custGeom>
              <a:avLst/>
              <a:gdLst>
                <a:gd name="T0" fmla="*/ 2147483646 w 950"/>
                <a:gd name="T1" fmla="*/ 2147483646 h 660"/>
                <a:gd name="T2" fmla="*/ 2147483646 w 950"/>
                <a:gd name="T3" fmla="*/ 2147483646 h 660"/>
                <a:gd name="T4" fmla="*/ 2147483646 w 950"/>
                <a:gd name="T5" fmla="*/ 2147483646 h 660"/>
                <a:gd name="T6" fmla="*/ 2147483646 w 950"/>
                <a:gd name="T7" fmla="*/ 2147483646 h 660"/>
                <a:gd name="T8" fmla="*/ 2147483646 w 950"/>
                <a:gd name="T9" fmla="*/ 2147483646 h 660"/>
                <a:gd name="T10" fmla="*/ 2147483646 w 950"/>
                <a:gd name="T11" fmla="*/ 2147483646 h 660"/>
                <a:gd name="T12" fmla="*/ 2147483646 w 950"/>
                <a:gd name="T13" fmla="*/ 2147483646 h 660"/>
                <a:gd name="T14" fmla="*/ 2147483646 w 950"/>
                <a:gd name="T15" fmla="*/ 2147483646 h 660"/>
                <a:gd name="T16" fmla="*/ 2147483646 w 950"/>
                <a:gd name="T17" fmla="*/ 2147483646 h 660"/>
                <a:gd name="T18" fmla="*/ 2147483646 w 950"/>
                <a:gd name="T19" fmla="*/ 2147483646 h 660"/>
                <a:gd name="T20" fmla="*/ 2147483646 w 950"/>
                <a:gd name="T21" fmla="*/ 2147483646 h 660"/>
                <a:gd name="T22" fmla="*/ 2147483646 w 950"/>
                <a:gd name="T23" fmla="*/ 2147483646 h 660"/>
                <a:gd name="T24" fmla="*/ 2147483646 w 950"/>
                <a:gd name="T25" fmla="*/ 2147483646 h 660"/>
                <a:gd name="T26" fmla="*/ 2147483646 w 950"/>
                <a:gd name="T27" fmla="*/ 2147483646 h 660"/>
                <a:gd name="T28" fmla="*/ 2147483646 w 950"/>
                <a:gd name="T29" fmla="*/ 2147483646 h 660"/>
                <a:gd name="T30" fmla="*/ 2147483646 w 950"/>
                <a:gd name="T31" fmla="*/ 2147483646 h 660"/>
                <a:gd name="T32" fmla="*/ 2147483646 w 950"/>
                <a:gd name="T33" fmla="*/ 2147483646 h 660"/>
                <a:gd name="T34" fmla="*/ 2147483646 w 950"/>
                <a:gd name="T35" fmla="*/ 2147483646 h 660"/>
                <a:gd name="T36" fmla="*/ 2147483646 w 950"/>
                <a:gd name="T37" fmla="*/ 2147483646 h 660"/>
                <a:gd name="T38" fmla="*/ 2147483646 w 950"/>
                <a:gd name="T39" fmla="*/ 2147483646 h 660"/>
                <a:gd name="T40" fmla="*/ 2147483646 w 950"/>
                <a:gd name="T41" fmla="*/ 2147483646 h 660"/>
                <a:gd name="T42" fmla="*/ 2147483646 w 950"/>
                <a:gd name="T43" fmla="*/ 2147483646 h 660"/>
                <a:gd name="T44" fmla="*/ 2147483646 w 950"/>
                <a:gd name="T45" fmla="*/ 2147483646 h 660"/>
                <a:gd name="T46" fmla="*/ 2147483646 w 950"/>
                <a:gd name="T47" fmla="*/ 2147483646 h 660"/>
                <a:gd name="T48" fmla="*/ 2147483646 w 950"/>
                <a:gd name="T49" fmla="*/ 2147483646 h 660"/>
                <a:gd name="T50" fmla="*/ 2147483646 w 950"/>
                <a:gd name="T51" fmla="*/ 2147483646 h 660"/>
                <a:gd name="T52" fmla="*/ 2147483646 w 950"/>
                <a:gd name="T53" fmla="*/ 2147483646 h 660"/>
                <a:gd name="T54" fmla="*/ 2147483646 w 950"/>
                <a:gd name="T55" fmla="*/ 2147483646 h 660"/>
                <a:gd name="T56" fmla="*/ 2147483646 w 950"/>
                <a:gd name="T57" fmla="*/ 2147483646 h 660"/>
                <a:gd name="T58" fmla="*/ 2147483646 w 950"/>
                <a:gd name="T59" fmla="*/ 2147483646 h 660"/>
                <a:gd name="T60" fmla="*/ 2147483646 w 950"/>
                <a:gd name="T61" fmla="*/ 2147483646 h 660"/>
                <a:gd name="T62" fmla="*/ 2147483646 w 950"/>
                <a:gd name="T63" fmla="*/ 2147483646 h 660"/>
                <a:gd name="T64" fmla="*/ 2147483646 w 950"/>
                <a:gd name="T65" fmla="*/ 2147483646 h 660"/>
                <a:gd name="T66" fmla="*/ 2147483646 w 950"/>
                <a:gd name="T67" fmla="*/ 2147483646 h 660"/>
                <a:gd name="T68" fmla="*/ 2147483646 w 950"/>
                <a:gd name="T69" fmla="*/ 2147483646 h 660"/>
                <a:gd name="T70" fmla="*/ 2147483646 w 950"/>
                <a:gd name="T71" fmla="*/ 2147483646 h 660"/>
                <a:gd name="T72" fmla="*/ 2147483646 w 950"/>
                <a:gd name="T73" fmla="*/ 2147483646 h 660"/>
                <a:gd name="T74" fmla="*/ 2147483646 w 950"/>
                <a:gd name="T75" fmla="*/ 2147483646 h 660"/>
                <a:gd name="T76" fmla="*/ 2147483646 w 950"/>
                <a:gd name="T77" fmla="*/ 2147483646 h 660"/>
                <a:gd name="T78" fmla="*/ 2147483646 w 950"/>
                <a:gd name="T79" fmla="*/ 2147483646 h 660"/>
                <a:gd name="T80" fmla="*/ 2147483646 w 950"/>
                <a:gd name="T81" fmla="*/ 2147483646 h 660"/>
                <a:gd name="T82" fmla="*/ 2147483646 w 950"/>
                <a:gd name="T83" fmla="*/ 2147483646 h 660"/>
                <a:gd name="T84" fmla="*/ 2147483646 w 950"/>
                <a:gd name="T85" fmla="*/ 2147483646 h 660"/>
                <a:gd name="T86" fmla="*/ 2147483646 w 950"/>
                <a:gd name="T87" fmla="*/ 2147483646 h 660"/>
                <a:gd name="T88" fmla="*/ 2147483646 w 950"/>
                <a:gd name="T89" fmla="*/ 2147483646 h 660"/>
                <a:gd name="T90" fmla="*/ 2147483646 w 950"/>
                <a:gd name="T91" fmla="*/ 2147483646 h 660"/>
                <a:gd name="T92" fmla="*/ 2147483646 w 950"/>
                <a:gd name="T93" fmla="*/ 2147483646 h 660"/>
                <a:gd name="T94" fmla="*/ 2147483646 w 950"/>
                <a:gd name="T95" fmla="*/ 2147483646 h 660"/>
                <a:gd name="T96" fmla="*/ 2147483646 w 950"/>
                <a:gd name="T97" fmla="*/ 2147483646 h 660"/>
                <a:gd name="T98" fmla="*/ 2147483646 w 950"/>
                <a:gd name="T99" fmla="*/ 2147483646 h 660"/>
                <a:gd name="T100" fmla="*/ 2147483646 w 950"/>
                <a:gd name="T101" fmla="*/ 2147483646 h 660"/>
                <a:gd name="T102" fmla="*/ 2147483646 w 950"/>
                <a:gd name="T103" fmla="*/ 2147483646 h 660"/>
                <a:gd name="T104" fmla="*/ 2147483646 w 950"/>
                <a:gd name="T105" fmla="*/ 2147483646 h 660"/>
                <a:gd name="T106" fmla="*/ 2147483646 w 950"/>
                <a:gd name="T107" fmla="*/ 2147483646 h 660"/>
                <a:gd name="T108" fmla="*/ 2147483646 w 950"/>
                <a:gd name="T109" fmla="*/ 2147483646 h 660"/>
                <a:gd name="T110" fmla="*/ 2147483646 w 950"/>
                <a:gd name="T111" fmla="*/ 2147483646 h 660"/>
                <a:gd name="T112" fmla="*/ 2147483646 w 950"/>
                <a:gd name="T113" fmla="*/ 2147483646 h 660"/>
                <a:gd name="T114" fmla="*/ 2147483646 w 950"/>
                <a:gd name="T115" fmla="*/ 2147483646 h 660"/>
                <a:gd name="T116" fmla="*/ 2147483646 w 950"/>
                <a:gd name="T117" fmla="*/ 2147483646 h 660"/>
                <a:gd name="T118" fmla="*/ 2147483646 w 950"/>
                <a:gd name="T119" fmla="*/ 2147483646 h 660"/>
                <a:gd name="T120" fmla="*/ 2147483646 w 950"/>
                <a:gd name="T121" fmla="*/ 2147483646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005EB8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7882731" y="4202113"/>
              <a:ext cx="57150" cy="68263"/>
            </a:xfrm>
            <a:custGeom>
              <a:avLst/>
              <a:gdLst>
                <a:gd name="T0" fmla="*/ 2147483646 w 42"/>
                <a:gd name="T1" fmla="*/ 0 h 54"/>
                <a:gd name="T2" fmla="*/ 0 w 42"/>
                <a:gd name="T3" fmla="*/ 2147483646 h 54"/>
                <a:gd name="T4" fmla="*/ 2147483646 w 42"/>
                <a:gd name="T5" fmla="*/ 2147483646 h 54"/>
                <a:gd name="T6" fmla="*/ 2147483646 w 42"/>
                <a:gd name="T7" fmla="*/ 2147483646 h 54"/>
                <a:gd name="T8" fmla="*/ 2147483646 w 42"/>
                <a:gd name="T9" fmla="*/ 2147483646 h 54"/>
                <a:gd name="T10" fmla="*/ 2147483646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8701881" y="3681413"/>
              <a:ext cx="53975" cy="53975"/>
            </a:xfrm>
            <a:custGeom>
              <a:avLst/>
              <a:gdLst>
                <a:gd name="T0" fmla="*/ 0 w 42"/>
                <a:gd name="T1" fmla="*/ 2147483646 h 42"/>
                <a:gd name="T2" fmla="*/ 2147483646 w 42"/>
                <a:gd name="T3" fmla="*/ 2147483646 h 42"/>
                <a:gd name="T4" fmla="*/ 2147483646 w 42"/>
                <a:gd name="T5" fmla="*/ 0 h 42"/>
                <a:gd name="T6" fmla="*/ 2147483646 w 42"/>
                <a:gd name="T7" fmla="*/ 2147483646 h 42"/>
                <a:gd name="T8" fmla="*/ 2147483646 w 42"/>
                <a:gd name="T9" fmla="*/ 2147483646 h 42"/>
                <a:gd name="T10" fmla="*/ 2147483646 w 42"/>
                <a:gd name="T11" fmla="*/ 2147483646 h 42"/>
                <a:gd name="T12" fmla="*/ 0 w 42"/>
                <a:gd name="T13" fmla="*/ 214748364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8992393" y="3548063"/>
              <a:ext cx="31750" cy="93663"/>
            </a:xfrm>
            <a:custGeom>
              <a:avLst/>
              <a:gdLst>
                <a:gd name="T0" fmla="*/ 0 w 24"/>
                <a:gd name="T1" fmla="*/ 2147483646 h 72"/>
                <a:gd name="T2" fmla="*/ 0 w 24"/>
                <a:gd name="T3" fmla="*/ 2147483646 h 72"/>
                <a:gd name="T4" fmla="*/ 2147483646 w 24"/>
                <a:gd name="T5" fmla="*/ 0 h 72"/>
                <a:gd name="T6" fmla="*/ 2147483646 w 24"/>
                <a:gd name="T7" fmla="*/ 2147483646 h 72"/>
                <a:gd name="T8" fmla="*/ 2147483646 w 24"/>
                <a:gd name="T9" fmla="*/ 2147483646 h 72"/>
                <a:gd name="T10" fmla="*/ 0 w 24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9227343" y="3305176"/>
              <a:ext cx="46038" cy="69850"/>
            </a:xfrm>
            <a:custGeom>
              <a:avLst/>
              <a:gdLst>
                <a:gd name="T0" fmla="*/ 0 w 36"/>
                <a:gd name="T1" fmla="*/ 2147483646 h 54"/>
                <a:gd name="T2" fmla="*/ 2147483646 w 36"/>
                <a:gd name="T3" fmla="*/ 2147483646 h 54"/>
                <a:gd name="T4" fmla="*/ 2147483646 w 36"/>
                <a:gd name="T5" fmla="*/ 2147483646 h 54"/>
                <a:gd name="T6" fmla="*/ 2147483646 w 36"/>
                <a:gd name="T7" fmla="*/ 2147483646 h 54"/>
                <a:gd name="T8" fmla="*/ 2147483646 w 36"/>
                <a:gd name="T9" fmla="*/ 2147483646 h 54"/>
                <a:gd name="T10" fmla="*/ 2147483646 w 36"/>
                <a:gd name="T11" fmla="*/ 0 h 54"/>
                <a:gd name="T12" fmla="*/ 0 w 36"/>
                <a:gd name="T13" fmla="*/ 214748364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9282906" y="2946401"/>
              <a:ext cx="344487" cy="374650"/>
            </a:xfrm>
            <a:custGeom>
              <a:avLst/>
              <a:gdLst>
                <a:gd name="T0" fmla="*/ 2147483646 w 264"/>
                <a:gd name="T1" fmla="*/ 2147483646 h 289"/>
                <a:gd name="T2" fmla="*/ 2147483646 w 264"/>
                <a:gd name="T3" fmla="*/ 2147483646 h 289"/>
                <a:gd name="T4" fmla="*/ 2147483646 w 264"/>
                <a:gd name="T5" fmla="*/ 2147483646 h 289"/>
                <a:gd name="T6" fmla="*/ 2147483646 w 264"/>
                <a:gd name="T7" fmla="*/ 2147483646 h 289"/>
                <a:gd name="T8" fmla="*/ 2147483646 w 264"/>
                <a:gd name="T9" fmla="*/ 2147483646 h 289"/>
                <a:gd name="T10" fmla="*/ 2147483646 w 264"/>
                <a:gd name="T11" fmla="*/ 2147483646 h 289"/>
                <a:gd name="T12" fmla="*/ 2147483646 w 264"/>
                <a:gd name="T13" fmla="*/ 2147483646 h 289"/>
                <a:gd name="T14" fmla="*/ 2147483646 w 264"/>
                <a:gd name="T15" fmla="*/ 2147483646 h 289"/>
                <a:gd name="T16" fmla="*/ 2147483646 w 264"/>
                <a:gd name="T17" fmla="*/ 2147483646 h 289"/>
                <a:gd name="T18" fmla="*/ 2147483646 w 264"/>
                <a:gd name="T19" fmla="*/ 2147483646 h 289"/>
                <a:gd name="T20" fmla="*/ 2147483646 w 264"/>
                <a:gd name="T21" fmla="*/ 0 h 289"/>
                <a:gd name="T22" fmla="*/ 2147483646 w 264"/>
                <a:gd name="T23" fmla="*/ 2147483646 h 289"/>
                <a:gd name="T24" fmla="*/ 2147483646 w 264"/>
                <a:gd name="T25" fmla="*/ 2147483646 h 289"/>
                <a:gd name="T26" fmla="*/ 2147483646 w 264"/>
                <a:gd name="T27" fmla="*/ 2147483646 h 289"/>
                <a:gd name="T28" fmla="*/ 2147483646 w 264"/>
                <a:gd name="T29" fmla="*/ 2147483646 h 289"/>
                <a:gd name="T30" fmla="*/ 2147483646 w 264"/>
                <a:gd name="T31" fmla="*/ 2147483646 h 289"/>
                <a:gd name="T32" fmla="*/ 2147483646 w 264"/>
                <a:gd name="T33" fmla="*/ 2147483646 h 289"/>
                <a:gd name="T34" fmla="*/ 2147483646 w 264"/>
                <a:gd name="T35" fmla="*/ 2147483646 h 289"/>
                <a:gd name="T36" fmla="*/ 2147483646 w 264"/>
                <a:gd name="T37" fmla="*/ 2147483646 h 289"/>
                <a:gd name="T38" fmla="*/ 2147483646 w 264"/>
                <a:gd name="T39" fmla="*/ 2147483646 h 289"/>
                <a:gd name="T40" fmla="*/ 2147483646 w 264"/>
                <a:gd name="T41" fmla="*/ 2147483646 h 289"/>
                <a:gd name="T42" fmla="*/ 2147483646 w 264"/>
                <a:gd name="T43" fmla="*/ 2147483646 h 289"/>
                <a:gd name="T44" fmla="*/ 2147483646 w 264"/>
                <a:gd name="T45" fmla="*/ 2147483646 h 289"/>
                <a:gd name="T46" fmla="*/ 2147483646 w 264"/>
                <a:gd name="T47" fmla="*/ 2147483646 h 289"/>
                <a:gd name="T48" fmla="*/ 2147483646 w 264"/>
                <a:gd name="T49" fmla="*/ 2147483646 h 289"/>
                <a:gd name="T50" fmla="*/ 2147483646 w 264"/>
                <a:gd name="T51" fmla="*/ 2147483646 h 289"/>
                <a:gd name="T52" fmla="*/ 2147483646 w 264"/>
                <a:gd name="T53" fmla="*/ 2147483646 h 289"/>
                <a:gd name="T54" fmla="*/ 2147483646 w 264"/>
                <a:gd name="T55" fmla="*/ 2147483646 h 289"/>
                <a:gd name="T56" fmla="*/ 2147483646 w 264"/>
                <a:gd name="T57" fmla="*/ 2147483646 h 289"/>
                <a:gd name="T58" fmla="*/ 2147483646 w 264"/>
                <a:gd name="T59" fmla="*/ 2147483646 h 289"/>
                <a:gd name="T60" fmla="*/ 2147483646 w 264"/>
                <a:gd name="T61" fmla="*/ 2147483646 h 289"/>
                <a:gd name="T62" fmla="*/ 2147483646 w 264"/>
                <a:gd name="T63" fmla="*/ 2147483646 h 289"/>
                <a:gd name="T64" fmla="*/ 2147483646 w 264"/>
                <a:gd name="T65" fmla="*/ 2147483646 h 289"/>
                <a:gd name="T66" fmla="*/ 0 w 264"/>
                <a:gd name="T67" fmla="*/ 2147483646 h 289"/>
                <a:gd name="T68" fmla="*/ 2147483646 w 264"/>
                <a:gd name="T69" fmla="*/ 2147483646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9525793" y="2601913"/>
              <a:ext cx="61913" cy="306388"/>
            </a:xfrm>
            <a:custGeom>
              <a:avLst/>
              <a:gdLst>
                <a:gd name="T0" fmla="*/ 2147483646 w 48"/>
                <a:gd name="T1" fmla="*/ 2147483646 h 234"/>
                <a:gd name="T2" fmla="*/ 2147483646 w 48"/>
                <a:gd name="T3" fmla="*/ 2147483646 h 234"/>
                <a:gd name="T4" fmla="*/ 2147483646 w 48"/>
                <a:gd name="T5" fmla="*/ 2147483646 h 234"/>
                <a:gd name="T6" fmla="*/ 0 w 48"/>
                <a:gd name="T7" fmla="*/ 2147483646 h 234"/>
                <a:gd name="T8" fmla="*/ 2147483646 w 48"/>
                <a:gd name="T9" fmla="*/ 2147483646 h 234"/>
                <a:gd name="T10" fmla="*/ 2147483646 w 48"/>
                <a:gd name="T11" fmla="*/ 0 h 234"/>
                <a:gd name="T12" fmla="*/ 2147483646 w 48"/>
                <a:gd name="T13" fmla="*/ 2147483646 h 234"/>
                <a:gd name="T14" fmla="*/ 2147483646 w 48"/>
                <a:gd name="T15" fmla="*/ 2147483646 h 234"/>
                <a:gd name="T16" fmla="*/ 2147483646 w 48"/>
                <a:gd name="T17" fmla="*/ 2147483646 h 234"/>
                <a:gd name="T18" fmla="*/ 2147483646 w 48"/>
                <a:gd name="T19" fmla="*/ 2147483646 h 234"/>
                <a:gd name="T20" fmla="*/ 2147483646 w 48"/>
                <a:gd name="T21" fmla="*/ 2147483646 h 234"/>
                <a:gd name="T22" fmla="*/ 2147483646 w 48"/>
                <a:gd name="T23" fmla="*/ 2147483646 h 234"/>
                <a:gd name="T24" fmla="*/ 2147483646 w 48"/>
                <a:gd name="T25" fmla="*/ 2147483646 h 234"/>
                <a:gd name="T26" fmla="*/ 2147483646 w 48"/>
                <a:gd name="T27" fmla="*/ 2147483646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8974931" y="3727451"/>
              <a:ext cx="141287" cy="195262"/>
            </a:xfrm>
            <a:custGeom>
              <a:avLst/>
              <a:gdLst>
                <a:gd name="T0" fmla="*/ 2147483646 w 108"/>
                <a:gd name="T1" fmla="*/ 2147483646 h 151"/>
                <a:gd name="T2" fmla="*/ 0 w 108"/>
                <a:gd name="T3" fmla="*/ 2147483646 h 151"/>
                <a:gd name="T4" fmla="*/ 2147483646 w 108"/>
                <a:gd name="T5" fmla="*/ 2147483646 h 151"/>
                <a:gd name="T6" fmla="*/ 2147483646 w 108"/>
                <a:gd name="T7" fmla="*/ 2147483646 h 151"/>
                <a:gd name="T8" fmla="*/ 2147483646 w 108"/>
                <a:gd name="T9" fmla="*/ 2147483646 h 151"/>
                <a:gd name="T10" fmla="*/ 2147483646 w 108"/>
                <a:gd name="T11" fmla="*/ 2147483646 h 151"/>
                <a:gd name="T12" fmla="*/ 2147483646 w 108"/>
                <a:gd name="T13" fmla="*/ 2147483646 h 151"/>
                <a:gd name="T14" fmla="*/ 2147483646 w 108"/>
                <a:gd name="T15" fmla="*/ 2147483646 h 151"/>
                <a:gd name="T16" fmla="*/ 2147483646 w 108"/>
                <a:gd name="T17" fmla="*/ 2147483646 h 151"/>
                <a:gd name="T18" fmla="*/ 2147483646 w 108"/>
                <a:gd name="T19" fmla="*/ 2147483646 h 151"/>
                <a:gd name="T20" fmla="*/ 2147483646 w 108"/>
                <a:gd name="T21" fmla="*/ 2147483646 h 151"/>
                <a:gd name="T22" fmla="*/ 2147483646 w 108"/>
                <a:gd name="T23" fmla="*/ 2147483646 h 151"/>
                <a:gd name="T24" fmla="*/ 2147483646 w 108"/>
                <a:gd name="T25" fmla="*/ 2147483646 h 151"/>
                <a:gd name="T26" fmla="*/ 2147483646 w 108"/>
                <a:gd name="T27" fmla="*/ 0 h 151"/>
                <a:gd name="T28" fmla="*/ 2147483646 w 108"/>
                <a:gd name="T29" fmla="*/ 2147483646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9032081" y="3954463"/>
              <a:ext cx="115887" cy="92075"/>
            </a:xfrm>
            <a:custGeom>
              <a:avLst/>
              <a:gdLst>
                <a:gd name="T0" fmla="*/ 0 w 90"/>
                <a:gd name="T1" fmla="*/ 2147483646 h 72"/>
                <a:gd name="T2" fmla="*/ 2147483646 w 90"/>
                <a:gd name="T3" fmla="*/ 2147483646 h 72"/>
                <a:gd name="T4" fmla="*/ 2147483646 w 90"/>
                <a:gd name="T5" fmla="*/ 2147483646 h 72"/>
                <a:gd name="T6" fmla="*/ 2147483646 w 90"/>
                <a:gd name="T7" fmla="*/ 0 h 72"/>
                <a:gd name="T8" fmla="*/ 2147483646 w 90"/>
                <a:gd name="T9" fmla="*/ 2147483646 h 72"/>
                <a:gd name="T10" fmla="*/ 2147483646 w 90"/>
                <a:gd name="T11" fmla="*/ 2147483646 h 72"/>
                <a:gd name="T12" fmla="*/ 2147483646 w 90"/>
                <a:gd name="T13" fmla="*/ 2147483646 h 72"/>
                <a:gd name="T14" fmla="*/ 2147483646 w 90"/>
                <a:gd name="T15" fmla="*/ 2147483646 h 72"/>
                <a:gd name="T16" fmla="*/ 2147483646 w 90"/>
                <a:gd name="T17" fmla="*/ 2147483646 h 72"/>
                <a:gd name="T18" fmla="*/ 0 w 90"/>
                <a:gd name="T19" fmla="*/ 214748364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8189118" y="2681288"/>
              <a:ext cx="777875" cy="390525"/>
            </a:xfrm>
            <a:custGeom>
              <a:avLst/>
              <a:gdLst>
                <a:gd name="T0" fmla="*/ 2147483646 w 595"/>
                <a:gd name="T1" fmla="*/ 2147483646 h 301"/>
                <a:gd name="T2" fmla="*/ 2147483646 w 595"/>
                <a:gd name="T3" fmla="*/ 2147483646 h 301"/>
                <a:gd name="T4" fmla="*/ 2147483646 w 595"/>
                <a:gd name="T5" fmla="*/ 2147483646 h 301"/>
                <a:gd name="T6" fmla="*/ 2147483646 w 595"/>
                <a:gd name="T7" fmla="*/ 2147483646 h 301"/>
                <a:gd name="T8" fmla="*/ 2147483646 w 595"/>
                <a:gd name="T9" fmla="*/ 2147483646 h 301"/>
                <a:gd name="T10" fmla="*/ 2147483646 w 595"/>
                <a:gd name="T11" fmla="*/ 2147483646 h 301"/>
                <a:gd name="T12" fmla="*/ 2147483646 w 595"/>
                <a:gd name="T13" fmla="*/ 2147483646 h 301"/>
                <a:gd name="T14" fmla="*/ 2147483646 w 595"/>
                <a:gd name="T15" fmla="*/ 2147483646 h 301"/>
                <a:gd name="T16" fmla="*/ 2147483646 w 595"/>
                <a:gd name="T17" fmla="*/ 2147483646 h 301"/>
                <a:gd name="T18" fmla="*/ 2147483646 w 595"/>
                <a:gd name="T19" fmla="*/ 2147483646 h 301"/>
                <a:gd name="T20" fmla="*/ 2147483646 w 595"/>
                <a:gd name="T21" fmla="*/ 2147483646 h 301"/>
                <a:gd name="T22" fmla="*/ 2147483646 w 595"/>
                <a:gd name="T23" fmla="*/ 2147483646 h 301"/>
                <a:gd name="T24" fmla="*/ 2147483646 w 595"/>
                <a:gd name="T25" fmla="*/ 2147483646 h 301"/>
                <a:gd name="T26" fmla="*/ 2147483646 w 595"/>
                <a:gd name="T27" fmla="*/ 2147483646 h 301"/>
                <a:gd name="T28" fmla="*/ 2147483646 w 595"/>
                <a:gd name="T29" fmla="*/ 2147483646 h 301"/>
                <a:gd name="T30" fmla="*/ 2147483646 w 595"/>
                <a:gd name="T31" fmla="*/ 2147483646 h 301"/>
                <a:gd name="T32" fmla="*/ 2147483646 w 595"/>
                <a:gd name="T33" fmla="*/ 2147483646 h 301"/>
                <a:gd name="T34" fmla="*/ 2147483646 w 595"/>
                <a:gd name="T35" fmla="*/ 2147483646 h 301"/>
                <a:gd name="T36" fmla="*/ 2147483646 w 595"/>
                <a:gd name="T37" fmla="*/ 2147483646 h 301"/>
                <a:gd name="T38" fmla="*/ 2147483646 w 595"/>
                <a:gd name="T39" fmla="*/ 2147483646 h 301"/>
                <a:gd name="T40" fmla="*/ 2147483646 w 595"/>
                <a:gd name="T41" fmla="*/ 2147483646 h 301"/>
                <a:gd name="T42" fmla="*/ 2147483646 w 595"/>
                <a:gd name="T43" fmla="*/ 0 h 301"/>
                <a:gd name="T44" fmla="*/ 2147483646 w 595"/>
                <a:gd name="T45" fmla="*/ 2147483646 h 301"/>
                <a:gd name="T46" fmla="*/ 2147483646 w 595"/>
                <a:gd name="T47" fmla="*/ 2147483646 h 301"/>
                <a:gd name="T48" fmla="*/ 2147483646 w 595"/>
                <a:gd name="T49" fmla="*/ 2147483646 h 301"/>
                <a:gd name="T50" fmla="*/ 2147483646 w 595"/>
                <a:gd name="T51" fmla="*/ 2147483646 h 301"/>
                <a:gd name="T52" fmla="*/ 2147483646 w 595"/>
                <a:gd name="T53" fmla="*/ 2147483646 h 301"/>
                <a:gd name="T54" fmla="*/ 0 w 595"/>
                <a:gd name="T55" fmla="*/ 2147483646 h 301"/>
                <a:gd name="T56" fmla="*/ 2147483646 w 595"/>
                <a:gd name="T57" fmla="*/ 2147483646 h 301"/>
                <a:gd name="T58" fmla="*/ 2147483646 w 595"/>
                <a:gd name="T59" fmla="*/ 2147483646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5" name="Line 449"/>
            <p:cNvSpPr>
              <a:spLocks noChangeShapeType="1"/>
            </p:cNvSpPr>
            <p:nvPr/>
          </p:nvSpPr>
          <p:spPr bwMode="auto">
            <a:xfrm>
              <a:off x="8936831" y="3744913"/>
              <a:ext cx="0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9086056" y="3030538"/>
              <a:ext cx="123825" cy="155575"/>
            </a:xfrm>
            <a:custGeom>
              <a:avLst/>
              <a:gdLst>
                <a:gd name="T0" fmla="*/ 2147483646 w 78"/>
                <a:gd name="T1" fmla="*/ 2147483646 h 98"/>
                <a:gd name="T2" fmla="*/ 2147483646 w 78"/>
                <a:gd name="T3" fmla="*/ 2147483646 h 98"/>
                <a:gd name="T4" fmla="*/ 2147483646 w 78"/>
                <a:gd name="T5" fmla="*/ 2147483646 h 98"/>
                <a:gd name="T6" fmla="*/ 2147483646 w 78"/>
                <a:gd name="T7" fmla="*/ 2147483646 h 98"/>
                <a:gd name="T8" fmla="*/ 0 w 78"/>
                <a:gd name="T9" fmla="*/ 2147483646 h 98"/>
                <a:gd name="T10" fmla="*/ 0 w 78"/>
                <a:gd name="T11" fmla="*/ 2147483646 h 98"/>
                <a:gd name="T12" fmla="*/ 2147483646 w 78"/>
                <a:gd name="T13" fmla="*/ 2147483646 h 98"/>
                <a:gd name="T14" fmla="*/ 2147483646 w 78"/>
                <a:gd name="T15" fmla="*/ 2147483646 h 98"/>
                <a:gd name="T16" fmla="*/ 2147483646 w 78"/>
                <a:gd name="T17" fmla="*/ 2147483646 h 98"/>
                <a:gd name="T18" fmla="*/ 2147483646 w 78"/>
                <a:gd name="T19" fmla="*/ 2147483646 h 98"/>
                <a:gd name="T20" fmla="*/ 2147483646 w 78"/>
                <a:gd name="T21" fmla="*/ 2147483646 h 98"/>
                <a:gd name="T22" fmla="*/ 2147483646 w 78"/>
                <a:gd name="T23" fmla="*/ 2147483646 h 98"/>
                <a:gd name="T24" fmla="*/ 2147483646 w 78"/>
                <a:gd name="T25" fmla="*/ 2147483646 h 98"/>
                <a:gd name="T26" fmla="*/ 2147483646 w 78"/>
                <a:gd name="T27" fmla="*/ 2147483646 h 98"/>
                <a:gd name="T28" fmla="*/ 2147483646 w 78"/>
                <a:gd name="T29" fmla="*/ 2147483646 h 98"/>
                <a:gd name="T30" fmla="*/ 2147483646 w 78"/>
                <a:gd name="T31" fmla="*/ 2147483646 h 98"/>
                <a:gd name="T32" fmla="*/ 2147483646 w 78"/>
                <a:gd name="T33" fmla="*/ 2147483646 h 98"/>
                <a:gd name="T34" fmla="*/ 2147483646 w 78"/>
                <a:gd name="T35" fmla="*/ 2147483646 h 98"/>
                <a:gd name="T36" fmla="*/ 2147483646 w 78"/>
                <a:gd name="T37" fmla="*/ 2147483646 h 98"/>
                <a:gd name="T38" fmla="*/ 2147483646 w 78"/>
                <a:gd name="T39" fmla="*/ 2147483646 h 98"/>
                <a:gd name="T40" fmla="*/ 2147483646 w 78"/>
                <a:gd name="T41" fmla="*/ 2147483646 h 98"/>
                <a:gd name="T42" fmla="*/ 2147483646 w 78"/>
                <a:gd name="T43" fmla="*/ 2147483646 h 98"/>
                <a:gd name="T44" fmla="*/ 2147483646 w 78"/>
                <a:gd name="T45" fmla="*/ 2147483646 h 98"/>
                <a:gd name="T46" fmla="*/ 2147483646 w 78"/>
                <a:gd name="T47" fmla="*/ 2147483646 h 98"/>
                <a:gd name="T48" fmla="*/ 2147483646 w 78"/>
                <a:gd name="T49" fmla="*/ 2147483646 h 98"/>
                <a:gd name="T50" fmla="*/ 2147483646 w 78"/>
                <a:gd name="T51" fmla="*/ 2147483646 h 98"/>
                <a:gd name="T52" fmla="*/ 2147483646 w 78"/>
                <a:gd name="T53" fmla="*/ 2147483646 h 98"/>
                <a:gd name="T54" fmla="*/ 2147483646 w 78"/>
                <a:gd name="T55" fmla="*/ 2147483646 h 98"/>
                <a:gd name="T56" fmla="*/ 2147483646 w 78"/>
                <a:gd name="T57" fmla="*/ 2147483646 h 98"/>
                <a:gd name="T58" fmla="*/ 2147483646 w 78"/>
                <a:gd name="T59" fmla="*/ 2147483646 h 98"/>
                <a:gd name="T60" fmla="*/ 2147483646 w 78"/>
                <a:gd name="T61" fmla="*/ 2147483646 h 98"/>
                <a:gd name="T62" fmla="*/ 2147483646 w 78"/>
                <a:gd name="T63" fmla="*/ 0 h 98"/>
                <a:gd name="T64" fmla="*/ 2147483646 w 78"/>
                <a:gd name="T65" fmla="*/ 2147483646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A6A6A6"/>
            </a:solidFill>
            <a:ln>
              <a:solidFill>
                <a:schemeClr val="bg1"/>
              </a:solidFill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9133681" y="3170238"/>
              <a:ext cx="85725" cy="104775"/>
            </a:xfrm>
            <a:custGeom>
              <a:avLst/>
              <a:gdLst>
                <a:gd name="T0" fmla="*/ 2147483646 w 54"/>
                <a:gd name="T1" fmla="*/ 2147483646 h 66"/>
                <a:gd name="T2" fmla="*/ 2147483646 w 54"/>
                <a:gd name="T3" fmla="*/ 2147483646 h 66"/>
                <a:gd name="T4" fmla="*/ 2147483646 w 54"/>
                <a:gd name="T5" fmla="*/ 2147483646 h 66"/>
                <a:gd name="T6" fmla="*/ 2147483646 w 54"/>
                <a:gd name="T7" fmla="*/ 2147483646 h 66"/>
                <a:gd name="T8" fmla="*/ 0 w 54"/>
                <a:gd name="T9" fmla="*/ 2147483646 h 66"/>
                <a:gd name="T10" fmla="*/ 0 w 54"/>
                <a:gd name="T11" fmla="*/ 2147483646 h 66"/>
                <a:gd name="T12" fmla="*/ 2147483646 w 54"/>
                <a:gd name="T13" fmla="*/ 2147483646 h 66"/>
                <a:gd name="T14" fmla="*/ 2147483646 w 54"/>
                <a:gd name="T15" fmla="*/ 2147483646 h 66"/>
                <a:gd name="T16" fmla="*/ 2147483646 w 54"/>
                <a:gd name="T17" fmla="*/ 2147483646 h 66"/>
                <a:gd name="T18" fmla="*/ 2147483646 w 54"/>
                <a:gd name="T19" fmla="*/ 2147483646 h 66"/>
                <a:gd name="T20" fmla="*/ 2147483646 w 54"/>
                <a:gd name="T21" fmla="*/ 2147483646 h 66"/>
                <a:gd name="T22" fmla="*/ 2147483646 w 54"/>
                <a:gd name="T23" fmla="*/ 2147483646 h 66"/>
                <a:gd name="T24" fmla="*/ 2147483646 w 54"/>
                <a:gd name="T25" fmla="*/ 2147483646 h 66"/>
                <a:gd name="T26" fmla="*/ 2147483646 w 54"/>
                <a:gd name="T27" fmla="*/ 0 h 66"/>
                <a:gd name="T28" fmla="*/ 2147483646 w 54"/>
                <a:gd name="T29" fmla="*/ 2147483646 h 66"/>
                <a:gd name="T30" fmla="*/ 2147483646 w 54"/>
                <a:gd name="T31" fmla="*/ 2147483646 h 66"/>
                <a:gd name="T32" fmla="*/ 2147483646 w 54"/>
                <a:gd name="T33" fmla="*/ 2147483646 h 66"/>
                <a:gd name="T34" fmla="*/ 2147483646 w 54"/>
                <a:gd name="T35" fmla="*/ 214748364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5293455" y="4903788"/>
              <a:ext cx="127000" cy="166688"/>
            </a:xfrm>
            <a:custGeom>
              <a:avLst/>
              <a:gdLst>
                <a:gd name="T0" fmla="*/ 2147483646 w 102"/>
                <a:gd name="T1" fmla="*/ 2147483646 h 114"/>
                <a:gd name="T2" fmla="*/ 2147483646 w 102"/>
                <a:gd name="T3" fmla="*/ 2147483646 h 114"/>
                <a:gd name="T4" fmla="*/ 2147483646 w 102"/>
                <a:gd name="T5" fmla="*/ 0 h 114"/>
                <a:gd name="T6" fmla="*/ 2147483646 w 102"/>
                <a:gd name="T7" fmla="*/ 2147483646 h 114"/>
                <a:gd name="T8" fmla="*/ 0 w 102"/>
                <a:gd name="T9" fmla="*/ 2147483646 h 114"/>
                <a:gd name="T10" fmla="*/ 0 w 102"/>
                <a:gd name="T11" fmla="*/ 2147483646 h 114"/>
                <a:gd name="T12" fmla="*/ 2147483646 w 102"/>
                <a:gd name="T13" fmla="*/ 2147483646 h 114"/>
                <a:gd name="T14" fmla="*/ 2147483646 w 102"/>
                <a:gd name="T15" fmla="*/ 2147483646 h 114"/>
                <a:gd name="T16" fmla="*/ 2147483646 w 102"/>
                <a:gd name="T17" fmla="*/ 2147483646 h 114"/>
                <a:gd name="T18" fmla="*/ 2147483646 w 102"/>
                <a:gd name="T19" fmla="*/ 2147483646 h 114"/>
                <a:gd name="T20" fmla="*/ 2147483646 w 102"/>
                <a:gd name="T21" fmla="*/ 2147483646 h 114"/>
                <a:gd name="T22" fmla="*/ 2147483646 w 102"/>
                <a:gd name="T23" fmla="*/ 2147483646 h 114"/>
                <a:gd name="T24" fmla="*/ 2147483646 w 102"/>
                <a:gd name="T25" fmla="*/ 214748364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4745767" y="4213226"/>
              <a:ext cx="320675" cy="392112"/>
            </a:xfrm>
            <a:custGeom>
              <a:avLst/>
              <a:gdLst>
                <a:gd name="T0" fmla="*/ 2147483646 w 240"/>
                <a:gd name="T1" fmla="*/ 2147483646 h 337"/>
                <a:gd name="T2" fmla="*/ 2147483646 w 240"/>
                <a:gd name="T3" fmla="*/ 2147483646 h 337"/>
                <a:gd name="T4" fmla="*/ 2147483646 w 240"/>
                <a:gd name="T5" fmla="*/ 2147483646 h 337"/>
                <a:gd name="T6" fmla="*/ 2147483646 w 240"/>
                <a:gd name="T7" fmla="*/ 2147483646 h 337"/>
                <a:gd name="T8" fmla="*/ 2147483646 w 240"/>
                <a:gd name="T9" fmla="*/ 2147483646 h 337"/>
                <a:gd name="T10" fmla="*/ 2147483646 w 240"/>
                <a:gd name="T11" fmla="*/ 2147483646 h 337"/>
                <a:gd name="T12" fmla="*/ 2147483646 w 240"/>
                <a:gd name="T13" fmla="*/ 2147483646 h 337"/>
                <a:gd name="T14" fmla="*/ 2147483646 w 240"/>
                <a:gd name="T15" fmla="*/ 2147483646 h 337"/>
                <a:gd name="T16" fmla="*/ 2147483646 w 240"/>
                <a:gd name="T17" fmla="*/ 2147483646 h 337"/>
                <a:gd name="T18" fmla="*/ 2147483646 w 240"/>
                <a:gd name="T19" fmla="*/ 2147483646 h 337"/>
                <a:gd name="T20" fmla="*/ 2147483646 w 240"/>
                <a:gd name="T21" fmla="*/ 2147483646 h 337"/>
                <a:gd name="T22" fmla="*/ 2147483646 w 240"/>
                <a:gd name="T23" fmla="*/ 2147483646 h 337"/>
                <a:gd name="T24" fmla="*/ 2147483646 w 240"/>
                <a:gd name="T25" fmla="*/ 2147483646 h 337"/>
                <a:gd name="T26" fmla="*/ 2147483646 w 240"/>
                <a:gd name="T27" fmla="*/ 0 h 337"/>
                <a:gd name="T28" fmla="*/ 2147483646 w 240"/>
                <a:gd name="T29" fmla="*/ 0 h 337"/>
                <a:gd name="T30" fmla="*/ 2147483646 w 240"/>
                <a:gd name="T31" fmla="*/ 2147483646 h 337"/>
                <a:gd name="T32" fmla="*/ 2147483646 w 240"/>
                <a:gd name="T33" fmla="*/ 2147483646 h 337"/>
                <a:gd name="T34" fmla="*/ 2147483646 w 240"/>
                <a:gd name="T35" fmla="*/ 2147483646 h 337"/>
                <a:gd name="T36" fmla="*/ 2147483646 w 240"/>
                <a:gd name="T37" fmla="*/ 2147483646 h 337"/>
                <a:gd name="T38" fmla="*/ 2147483646 w 240"/>
                <a:gd name="T39" fmla="*/ 2147483646 h 337"/>
                <a:gd name="T40" fmla="*/ 2147483646 w 240"/>
                <a:gd name="T41" fmla="*/ 2147483646 h 337"/>
                <a:gd name="T42" fmla="*/ 0 w 240"/>
                <a:gd name="T43" fmla="*/ 2147483646 h 337"/>
                <a:gd name="T44" fmla="*/ 2147483646 w 240"/>
                <a:gd name="T45" fmla="*/ 2147483646 h 337"/>
                <a:gd name="T46" fmla="*/ 2147483646 w 240"/>
                <a:gd name="T47" fmla="*/ 2147483646 h 337"/>
                <a:gd name="T48" fmla="*/ 2147483646 w 240"/>
                <a:gd name="T49" fmla="*/ 2147483646 h 337"/>
                <a:gd name="T50" fmla="*/ 2147483646 w 240"/>
                <a:gd name="T51" fmla="*/ 2147483646 h 337"/>
                <a:gd name="T52" fmla="*/ 2147483646 w 240"/>
                <a:gd name="T53" fmla="*/ 2147483646 h 337"/>
                <a:gd name="T54" fmla="*/ 2147483646 w 240"/>
                <a:gd name="T55" fmla="*/ 2147483646 h 337"/>
                <a:gd name="T56" fmla="*/ 2147483646 w 240"/>
                <a:gd name="T57" fmla="*/ 2147483646 h 337"/>
                <a:gd name="T58" fmla="*/ 2147483646 w 240"/>
                <a:gd name="T59" fmla="*/ 2147483646 h 337"/>
                <a:gd name="T60" fmla="*/ 2147483646 w 240"/>
                <a:gd name="T61" fmla="*/ 2147483646 h 337"/>
                <a:gd name="T62" fmla="*/ 2147483646 w 240"/>
                <a:gd name="T63" fmla="*/ 2147483646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4950555" y="4089401"/>
              <a:ext cx="884237" cy="911225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0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2147483646 h 10000"/>
                <a:gd name="T58" fmla="*/ 2147483646 w 10000"/>
                <a:gd name="T59" fmla="*/ 2147483646 h 10000"/>
                <a:gd name="T60" fmla="*/ 2147483646 w 10000"/>
                <a:gd name="T61" fmla="*/ 2147483646 h 10000"/>
                <a:gd name="T62" fmla="*/ 0 w 10000"/>
                <a:gd name="T63" fmla="*/ 2147483646 h 10000"/>
                <a:gd name="T64" fmla="*/ 2147483646 w 10000"/>
                <a:gd name="T65" fmla="*/ 2147483646 h 10000"/>
                <a:gd name="T66" fmla="*/ 2147483646 w 10000"/>
                <a:gd name="T67" fmla="*/ 2147483646 h 10000"/>
                <a:gd name="T68" fmla="*/ 2147483646 w 10000"/>
                <a:gd name="T69" fmla="*/ 2147483646 h 10000"/>
                <a:gd name="T70" fmla="*/ 2147483646 w 10000"/>
                <a:gd name="T71" fmla="*/ 2147483646 h 10000"/>
                <a:gd name="T72" fmla="*/ 2147483646 w 10000"/>
                <a:gd name="T73" fmla="*/ 2147483646 h 10000"/>
                <a:gd name="T74" fmla="*/ 2147483646 w 10000"/>
                <a:gd name="T75" fmla="*/ 2147483646 h 10000"/>
                <a:gd name="T76" fmla="*/ 2147483646 w 10000"/>
                <a:gd name="T77" fmla="*/ 2147483646 h 10000"/>
                <a:gd name="T78" fmla="*/ 2147483646 w 10000"/>
                <a:gd name="T79" fmla="*/ 2147483646 h 10000"/>
                <a:gd name="T80" fmla="*/ 2147483646 w 10000"/>
                <a:gd name="T81" fmla="*/ 2147483646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4937855" y="4691063"/>
              <a:ext cx="473075" cy="947738"/>
            </a:xfrm>
            <a:custGeom>
              <a:avLst/>
              <a:gdLst>
                <a:gd name="T0" fmla="*/ 2147483646 w 10000"/>
                <a:gd name="T1" fmla="*/ 2147483646 h 10001"/>
                <a:gd name="T2" fmla="*/ 2147483646 w 10000"/>
                <a:gd name="T3" fmla="*/ 2147483646 h 10001"/>
                <a:gd name="T4" fmla="*/ 2147483646 w 10000"/>
                <a:gd name="T5" fmla="*/ 2147483646 h 10001"/>
                <a:gd name="T6" fmla="*/ 2147483646 w 10000"/>
                <a:gd name="T7" fmla="*/ 2147483646 h 10001"/>
                <a:gd name="T8" fmla="*/ 2147483646 w 10000"/>
                <a:gd name="T9" fmla="*/ 2147483646 h 10001"/>
                <a:gd name="T10" fmla="*/ 2147483646 w 10000"/>
                <a:gd name="T11" fmla="*/ 2147483646 h 10001"/>
                <a:gd name="T12" fmla="*/ 2147483646 w 10000"/>
                <a:gd name="T13" fmla="*/ 2147483646 h 10001"/>
                <a:gd name="T14" fmla="*/ 2147483646 w 10000"/>
                <a:gd name="T15" fmla="*/ 2147483646 h 10001"/>
                <a:gd name="T16" fmla="*/ 2147483646 w 10000"/>
                <a:gd name="T17" fmla="*/ 2147483646 h 10001"/>
                <a:gd name="T18" fmla="*/ 2147483646 w 10000"/>
                <a:gd name="T19" fmla="*/ 2147483646 h 10001"/>
                <a:gd name="T20" fmla="*/ 2147483646 w 10000"/>
                <a:gd name="T21" fmla="*/ 2147483646 h 10001"/>
                <a:gd name="T22" fmla="*/ 2147483646 w 10000"/>
                <a:gd name="T23" fmla="*/ 2147483646 h 10001"/>
                <a:gd name="T24" fmla="*/ 2147483646 w 10000"/>
                <a:gd name="T25" fmla="*/ 2147483646 h 10001"/>
                <a:gd name="T26" fmla="*/ 2147483646 w 10000"/>
                <a:gd name="T27" fmla="*/ 2147483646 h 10001"/>
                <a:gd name="T28" fmla="*/ 2147483646 w 10000"/>
                <a:gd name="T29" fmla="*/ 0 h 10001"/>
                <a:gd name="T30" fmla="*/ 2147483646 w 10000"/>
                <a:gd name="T31" fmla="*/ 2147483646 h 10001"/>
                <a:gd name="T32" fmla="*/ 2147483646 w 10000"/>
                <a:gd name="T33" fmla="*/ 2147483646 h 10001"/>
                <a:gd name="T34" fmla="*/ 2147483646 w 10000"/>
                <a:gd name="T35" fmla="*/ 2147483646 h 10001"/>
                <a:gd name="T36" fmla="*/ 2147483646 w 10000"/>
                <a:gd name="T37" fmla="*/ 2147483646 h 10001"/>
                <a:gd name="T38" fmla="*/ 2147483646 w 10000"/>
                <a:gd name="T39" fmla="*/ 2147483646 h 10001"/>
                <a:gd name="T40" fmla="*/ 2147483646 w 10000"/>
                <a:gd name="T41" fmla="*/ 2147483646 h 10001"/>
                <a:gd name="T42" fmla="*/ 2147483646 w 10000"/>
                <a:gd name="T43" fmla="*/ 2147483646 h 10001"/>
                <a:gd name="T44" fmla="*/ 2147483646 w 10000"/>
                <a:gd name="T45" fmla="*/ 2147483646 h 10001"/>
                <a:gd name="T46" fmla="*/ 2147483646 w 10000"/>
                <a:gd name="T47" fmla="*/ 2147483646 h 10001"/>
                <a:gd name="T48" fmla="*/ 2147483646 w 10000"/>
                <a:gd name="T49" fmla="*/ 2147483646 h 10001"/>
                <a:gd name="T50" fmla="*/ 2147483646 w 10000"/>
                <a:gd name="T51" fmla="*/ 2147483646 h 10001"/>
                <a:gd name="T52" fmla="*/ 2147483646 w 10000"/>
                <a:gd name="T53" fmla="*/ 2147483646 h 10001"/>
                <a:gd name="T54" fmla="*/ 2147483646 w 10000"/>
                <a:gd name="T55" fmla="*/ 2147483646 h 10001"/>
                <a:gd name="T56" fmla="*/ 2147483646 w 10000"/>
                <a:gd name="T57" fmla="*/ 2147483646 h 10001"/>
                <a:gd name="T58" fmla="*/ 2147483646 w 10000"/>
                <a:gd name="T59" fmla="*/ 2147483646 h 10001"/>
                <a:gd name="T60" fmla="*/ 2147483646 w 10000"/>
                <a:gd name="T61" fmla="*/ 2147483646 h 10001"/>
                <a:gd name="T62" fmla="*/ 2147483646 w 10000"/>
                <a:gd name="T63" fmla="*/ 2147483646 h 10001"/>
                <a:gd name="T64" fmla="*/ 2147483646 w 10000"/>
                <a:gd name="T65" fmla="*/ 2147483646 h 10001"/>
                <a:gd name="T66" fmla="*/ 0 w 10000"/>
                <a:gd name="T67" fmla="*/ 2147483646 h 10001"/>
                <a:gd name="T68" fmla="*/ 2147483646 w 10000"/>
                <a:gd name="T69" fmla="*/ 2147483646 h 10001"/>
                <a:gd name="T70" fmla="*/ 2147483646 w 10000"/>
                <a:gd name="T71" fmla="*/ 2147483646 h 10001"/>
                <a:gd name="T72" fmla="*/ 2147483646 w 10000"/>
                <a:gd name="T73" fmla="*/ 2147483646 h 10001"/>
                <a:gd name="T74" fmla="*/ 2147483646 w 10000"/>
                <a:gd name="T75" fmla="*/ 2147483646 h 10001"/>
                <a:gd name="T76" fmla="*/ 2147483646 w 10000"/>
                <a:gd name="T77" fmla="*/ 2147483646 h 10001"/>
                <a:gd name="T78" fmla="*/ 2147483646 w 10000"/>
                <a:gd name="T79" fmla="*/ 2147483646 h 10001"/>
                <a:gd name="T80" fmla="*/ 2147483646 w 10000"/>
                <a:gd name="T81" fmla="*/ 2147483646 h 10001"/>
                <a:gd name="T82" fmla="*/ 2147483646 w 10000"/>
                <a:gd name="T83" fmla="*/ 2147483646 h 10001"/>
                <a:gd name="T84" fmla="*/ 2147483646 w 10000"/>
                <a:gd name="T85" fmla="*/ 2147483646 h 10001"/>
                <a:gd name="T86" fmla="*/ 2147483646 w 10000"/>
                <a:gd name="T87" fmla="*/ 2147483646 h 10001"/>
                <a:gd name="T88" fmla="*/ 2147483646 w 10000"/>
                <a:gd name="T89" fmla="*/ 2147483646 h 10001"/>
                <a:gd name="T90" fmla="*/ 2147483646 w 10000"/>
                <a:gd name="T91" fmla="*/ 2147483646 h 10001"/>
                <a:gd name="T92" fmla="*/ 2147483646 w 10000"/>
                <a:gd name="T93" fmla="*/ 2147483646 h 10001"/>
                <a:gd name="T94" fmla="*/ 2147483646 w 10000"/>
                <a:gd name="T95" fmla="*/ 2147483646 h 10001"/>
                <a:gd name="T96" fmla="*/ 2147483646 w 10000"/>
                <a:gd name="T97" fmla="*/ 2147483646 h 10001"/>
                <a:gd name="T98" fmla="*/ 2147483646 w 10000"/>
                <a:gd name="T99" fmla="*/ 2147483646 h 10001"/>
                <a:gd name="T100" fmla="*/ 2147483646 w 10000"/>
                <a:gd name="T101" fmla="*/ 2147483646 h 10001"/>
                <a:gd name="T102" fmla="*/ 2147483646 w 10000"/>
                <a:gd name="T103" fmla="*/ 2147483646 h 10001"/>
                <a:gd name="T104" fmla="*/ 2147483646 w 10000"/>
                <a:gd name="T105" fmla="*/ 2147483646 h 10001"/>
                <a:gd name="T106" fmla="*/ 2147483646 w 10000"/>
                <a:gd name="T107" fmla="*/ 2147483646 h 10001"/>
                <a:gd name="T108" fmla="*/ 2147483646 w 10000"/>
                <a:gd name="T109" fmla="*/ 2147483646 h 10001"/>
                <a:gd name="T110" fmla="*/ 2147483646 w 10000"/>
                <a:gd name="T111" fmla="*/ 2147483646 h 10001"/>
                <a:gd name="T112" fmla="*/ 2147483646 w 10000"/>
                <a:gd name="T113" fmla="*/ 2147483646 h 10001"/>
                <a:gd name="T114" fmla="*/ 2147483646 w 10000"/>
                <a:gd name="T115" fmla="*/ 2147483646 h 10001"/>
                <a:gd name="T116" fmla="*/ 2147483646 w 10000"/>
                <a:gd name="T117" fmla="*/ 2147483646 h 10001"/>
                <a:gd name="T118" fmla="*/ 2147483646 w 10000"/>
                <a:gd name="T119" fmla="*/ 2147483646 h 10001"/>
                <a:gd name="T120" fmla="*/ 2147483646 w 10000"/>
                <a:gd name="T121" fmla="*/ 2147483646 h 10001"/>
                <a:gd name="T122" fmla="*/ 2147483646 w 10000"/>
                <a:gd name="T123" fmla="*/ 2147483646 h 10001"/>
                <a:gd name="T124" fmla="*/ 2147483646 w 10000"/>
                <a:gd name="T125" fmla="*/ 2147483646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4874355" y="4591051"/>
              <a:ext cx="242887" cy="1179512"/>
            </a:xfrm>
            <a:custGeom>
              <a:avLst/>
              <a:gdLst>
                <a:gd name="T0" fmla="*/ 2147483646 w 14463"/>
                <a:gd name="T1" fmla="*/ 2147483646 h 11339"/>
                <a:gd name="T2" fmla="*/ 2147483646 w 14463"/>
                <a:gd name="T3" fmla="*/ 0 h 11339"/>
                <a:gd name="T4" fmla="*/ 2147483646 w 14463"/>
                <a:gd name="T5" fmla="*/ 2147483646 h 11339"/>
                <a:gd name="T6" fmla="*/ 2147483646 w 14463"/>
                <a:gd name="T7" fmla="*/ 2147483646 h 11339"/>
                <a:gd name="T8" fmla="*/ 2147483646 w 14463"/>
                <a:gd name="T9" fmla="*/ 2147483646 h 11339"/>
                <a:gd name="T10" fmla="*/ 2147483646 w 14463"/>
                <a:gd name="T11" fmla="*/ 2147483646 h 11339"/>
                <a:gd name="T12" fmla="*/ 2147483646 w 14463"/>
                <a:gd name="T13" fmla="*/ 2147483646 h 11339"/>
                <a:gd name="T14" fmla="*/ 2147483646 w 14463"/>
                <a:gd name="T15" fmla="*/ 2147483646 h 11339"/>
                <a:gd name="T16" fmla="*/ 2147483646 w 14463"/>
                <a:gd name="T17" fmla="*/ 2147483646 h 11339"/>
                <a:gd name="T18" fmla="*/ 2147483646 w 14463"/>
                <a:gd name="T19" fmla="*/ 2147483646 h 11339"/>
                <a:gd name="T20" fmla="*/ 2147483646 w 14463"/>
                <a:gd name="T21" fmla="*/ 2147483646 h 11339"/>
                <a:gd name="T22" fmla="*/ 2147483646 w 14463"/>
                <a:gd name="T23" fmla="*/ 2147483646 h 11339"/>
                <a:gd name="T24" fmla="*/ 2147483646 w 14463"/>
                <a:gd name="T25" fmla="*/ 2147483646 h 11339"/>
                <a:gd name="T26" fmla="*/ 2147483646 w 14463"/>
                <a:gd name="T27" fmla="*/ 2147483646 h 11339"/>
                <a:gd name="T28" fmla="*/ 2147483646 w 14463"/>
                <a:gd name="T29" fmla="*/ 2147483646 h 11339"/>
                <a:gd name="T30" fmla="*/ 2147483646 w 14463"/>
                <a:gd name="T31" fmla="*/ 2147483646 h 11339"/>
                <a:gd name="T32" fmla="*/ 2147483646 w 14463"/>
                <a:gd name="T33" fmla="*/ 2147483646 h 11339"/>
                <a:gd name="T34" fmla="*/ 2147483646 w 14463"/>
                <a:gd name="T35" fmla="*/ 2147483646 h 11339"/>
                <a:gd name="T36" fmla="*/ 2147483646 w 14463"/>
                <a:gd name="T37" fmla="*/ 2147483646 h 11339"/>
                <a:gd name="T38" fmla="*/ 2147483646 w 14463"/>
                <a:gd name="T39" fmla="*/ 2147483646 h 11339"/>
                <a:gd name="T40" fmla="*/ 2147483646 w 14463"/>
                <a:gd name="T41" fmla="*/ 2147483646 h 11339"/>
                <a:gd name="T42" fmla="*/ 2147483646 w 14463"/>
                <a:gd name="T43" fmla="*/ 2147483646 h 11339"/>
                <a:gd name="T44" fmla="*/ 2147483646 w 14463"/>
                <a:gd name="T45" fmla="*/ 2147483646 h 11339"/>
                <a:gd name="T46" fmla="*/ 2147483646 w 14463"/>
                <a:gd name="T47" fmla="*/ 2147483646 h 11339"/>
                <a:gd name="T48" fmla="*/ 2147483646 w 14463"/>
                <a:gd name="T49" fmla="*/ 2147483646 h 11339"/>
                <a:gd name="T50" fmla="*/ 2147483646 w 14463"/>
                <a:gd name="T51" fmla="*/ 2147483646 h 11339"/>
                <a:gd name="T52" fmla="*/ 2147483646 w 14463"/>
                <a:gd name="T53" fmla="*/ 2147483646 h 11339"/>
                <a:gd name="T54" fmla="*/ 2147483646 w 14463"/>
                <a:gd name="T55" fmla="*/ 2147483646 h 11339"/>
                <a:gd name="T56" fmla="*/ 2147483646 w 14463"/>
                <a:gd name="T57" fmla="*/ 2147483646 h 11339"/>
                <a:gd name="T58" fmla="*/ 2147483646 w 14463"/>
                <a:gd name="T59" fmla="*/ 2147483646 h 11339"/>
                <a:gd name="T60" fmla="*/ 2147483646 w 14463"/>
                <a:gd name="T61" fmla="*/ 2147483646 h 11339"/>
                <a:gd name="T62" fmla="*/ 2147483646 w 14463"/>
                <a:gd name="T63" fmla="*/ 2147483646 h 11339"/>
                <a:gd name="T64" fmla="*/ 0 w 14463"/>
                <a:gd name="T65" fmla="*/ 2147483646 h 11339"/>
                <a:gd name="T66" fmla="*/ 2147483646 w 14463"/>
                <a:gd name="T67" fmla="*/ 2147483646 h 11339"/>
                <a:gd name="T68" fmla="*/ 2147483646 w 14463"/>
                <a:gd name="T69" fmla="*/ 2147483646 h 11339"/>
                <a:gd name="T70" fmla="*/ 2147483646 w 14463"/>
                <a:gd name="T71" fmla="*/ 2147483646 h 11339"/>
                <a:gd name="T72" fmla="*/ 2147483646 w 14463"/>
                <a:gd name="T73" fmla="*/ 2147483646 h 11339"/>
                <a:gd name="T74" fmla="*/ 2147483646 w 14463"/>
                <a:gd name="T75" fmla="*/ 2147483646 h 11339"/>
                <a:gd name="T76" fmla="*/ 2147483646 w 14463"/>
                <a:gd name="T77" fmla="*/ 2147483646 h 11339"/>
                <a:gd name="T78" fmla="*/ 2147483646 w 14463"/>
                <a:gd name="T79" fmla="*/ 2147483646 h 11339"/>
                <a:gd name="T80" fmla="*/ 2147483646 w 14463"/>
                <a:gd name="T81" fmla="*/ 2147483646 h 11339"/>
                <a:gd name="T82" fmla="*/ 2147483646 w 14463"/>
                <a:gd name="T83" fmla="*/ 2147483646 h 11339"/>
                <a:gd name="T84" fmla="*/ 2147483646 w 14463"/>
                <a:gd name="T85" fmla="*/ 2147483646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3" name="Freeform 712"/>
            <p:cNvSpPr>
              <a:spLocks/>
            </p:cNvSpPr>
            <p:nvPr/>
          </p:nvSpPr>
          <p:spPr bwMode="auto">
            <a:xfrm>
              <a:off x="5195030" y="4643438"/>
              <a:ext cx="200025" cy="187325"/>
            </a:xfrm>
            <a:custGeom>
              <a:avLst/>
              <a:gdLst>
                <a:gd name="T0" fmla="*/ 2147483646 w 168"/>
                <a:gd name="T1" fmla="*/ 0 h 156"/>
                <a:gd name="T2" fmla="*/ 0 w 168"/>
                <a:gd name="T3" fmla="*/ 2147483646 h 156"/>
                <a:gd name="T4" fmla="*/ 0 w 168"/>
                <a:gd name="T5" fmla="*/ 2147483646 h 156"/>
                <a:gd name="T6" fmla="*/ 2147483646 w 168"/>
                <a:gd name="T7" fmla="*/ 2147483646 h 156"/>
                <a:gd name="T8" fmla="*/ 2147483646 w 168"/>
                <a:gd name="T9" fmla="*/ 2147483646 h 156"/>
                <a:gd name="T10" fmla="*/ 2147483646 w 168"/>
                <a:gd name="T11" fmla="*/ 2147483646 h 156"/>
                <a:gd name="T12" fmla="*/ 2147483646 w 168"/>
                <a:gd name="T13" fmla="*/ 2147483646 h 156"/>
                <a:gd name="T14" fmla="*/ 2147483646 w 168"/>
                <a:gd name="T15" fmla="*/ 2147483646 h 156"/>
                <a:gd name="T16" fmla="*/ 2147483646 w 168"/>
                <a:gd name="T17" fmla="*/ 2147483646 h 156"/>
                <a:gd name="T18" fmla="*/ 2147483646 w 168"/>
                <a:gd name="T19" fmla="*/ 2147483646 h 156"/>
                <a:gd name="T20" fmla="*/ 2147483646 w 168"/>
                <a:gd name="T21" fmla="*/ 2147483646 h 156"/>
                <a:gd name="T22" fmla="*/ 2147483646 w 168"/>
                <a:gd name="T23" fmla="*/ 2147483646 h 156"/>
                <a:gd name="T24" fmla="*/ 2147483646 w 168"/>
                <a:gd name="T25" fmla="*/ 2147483646 h 156"/>
                <a:gd name="T26" fmla="*/ 2147483646 w 168"/>
                <a:gd name="T27" fmla="*/ 2147483646 h 156"/>
                <a:gd name="T28" fmla="*/ 2147483646 w 168"/>
                <a:gd name="T29" fmla="*/ 2147483646 h 156"/>
                <a:gd name="T30" fmla="*/ 2147483646 w 168"/>
                <a:gd name="T31" fmla="*/ 2147483646 h 156"/>
                <a:gd name="T32" fmla="*/ 2147483646 w 168"/>
                <a:gd name="T33" fmla="*/ 2147483646 h 156"/>
                <a:gd name="T34" fmla="*/ 2147483646 w 168"/>
                <a:gd name="T35" fmla="*/ 2147483646 h 156"/>
                <a:gd name="T36" fmla="*/ 2147483646 w 168"/>
                <a:gd name="T37" fmla="*/ 0 h 156"/>
                <a:gd name="T38" fmla="*/ 2147483646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4" name="Freeform 713"/>
            <p:cNvSpPr>
              <a:spLocks/>
            </p:cNvSpPr>
            <p:nvPr/>
          </p:nvSpPr>
          <p:spPr bwMode="auto">
            <a:xfrm>
              <a:off x="5041042" y="4435476"/>
              <a:ext cx="266700" cy="287337"/>
            </a:xfrm>
            <a:custGeom>
              <a:avLst/>
              <a:gdLst>
                <a:gd name="T0" fmla="*/ 2147483646 w 10141"/>
                <a:gd name="T1" fmla="*/ 2147483646 h 10000"/>
                <a:gd name="T2" fmla="*/ 2147483646 w 10141"/>
                <a:gd name="T3" fmla="*/ 2147483646 h 10000"/>
                <a:gd name="T4" fmla="*/ 2147483646 w 10141"/>
                <a:gd name="T5" fmla="*/ 2147483646 h 10000"/>
                <a:gd name="T6" fmla="*/ 2147483646 w 10141"/>
                <a:gd name="T7" fmla="*/ 2147483646 h 10000"/>
                <a:gd name="T8" fmla="*/ 2147483646 w 10141"/>
                <a:gd name="T9" fmla="*/ 2147483646 h 10000"/>
                <a:gd name="T10" fmla="*/ 2147483646 w 10141"/>
                <a:gd name="T11" fmla="*/ 2147483646 h 10000"/>
                <a:gd name="T12" fmla="*/ 2147483646 w 10141"/>
                <a:gd name="T13" fmla="*/ 2147483646 h 10000"/>
                <a:gd name="T14" fmla="*/ 2147483646 w 10141"/>
                <a:gd name="T15" fmla="*/ 2147483646 h 10000"/>
                <a:gd name="T16" fmla="*/ 2147483646 w 10141"/>
                <a:gd name="T17" fmla="*/ 2147483646 h 10000"/>
                <a:gd name="T18" fmla="*/ 2147483646 w 10141"/>
                <a:gd name="T19" fmla="*/ 2147483646 h 10000"/>
                <a:gd name="T20" fmla="*/ 2147483646 w 10141"/>
                <a:gd name="T21" fmla="*/ 2147483646 h 10000"/>
                <a:gd name="T22" fmla="*/ 2147483646 w 10141"/>
                <a:gd name="T23" fmla="*/ 2147483646 h 10000"/>
                <a:gd name="T24" fmla="*/ 2147483646 w 10141"/>
                <a:gd name="T25" fmla="*/ 2147483646 h 10000"/>
                <a:gd name="T26" fmla="*/ 2147483646 w 10141"/>
                <a:gd name="T27" fmla="*/ 0 h 10000"/>
                <a:gd name="T28" fmla="*/ 2147483646 w 10141"/>
                <a:gd name="T29" fmla="*/ 2147483646 h 10000"/>
                <a:gd name="T30" fmla="*/ 2147483646 w 10141"/>
                <a:gd name="T31" fmla="*/ 2147483646 h 10000"/>
                <a:gd name="T32" fmla="*/ 2147483646 w 10141"/>
                <a:gd name="T33" fmla="*/ 2147483646 h 10000"/>
                <a:gd name="T34" fmla="*/ 2147483646 w 10141"/>
                <a:gd name="T35" fmla="*/ 2147483646 h 10000"/>
                <a:gd name="T36" fmla="*/ 2147483646 w 10141"/>
                <a:gd name="T37" fmla="*/ 2147483646 h 10000"/>
                <a:gd name="T38" fmla="*/ 2147483646 w 10141"/>
                <a:gd name="T39" fmla="*/ 2147483646 h 10000"/>
                <a:gd name="T40" fmla="*/ 2147483646 w 10141"/>
                <a:gd name="T41" fmla="*/ 2147483646 h 10000"/>
                <a:gd name="T42" fmla="*/ 2147483646 w 10141"/>
                <a:gd name="T43" fmla="*/ 2147483646 h 10000"/>
                <a:gd name="T44" fmla="*/ 2147483646 w 10141"/>
                <a:gd name="T45" fmla="*/ 2147483646 h 10000"/>
                <a:gd name="T46" fmla="*/ 2147483646 w 10141"/>
                <a:gd name="T47" fmla="*/ 2147483646 h 10000"/>
                <a:gd name="T48" fmla="*/ 2147483646 w 10141"/>
                <a:gd name="T49" fmla="*/ 2147483646 h 10000"/>
                <a:gd name="T50" fmla="*/ 2147483646 w 10141"/>
                <a:gd name="T51" fmla="*/ 2147483646 h 10000"/>
                <a:gd name="T52" fmla="*/ 2147483646 w 10141"/>
                <a:gd name="T53" fmla="*/ 2147483646 h 10000"/>
                <a:gd name="T54" fmla="*/ 2147483646 w 10141"/>
                <a:gd name="T55" fmla="*/ 2147483646 h 10000"/>
                <a:gd name="T56" fmla="*/ 2147483646 w 10141"/>
                <a:gd name="T57" fmla="*/ 2147483646 h 10000"/>
                <a:gd name="T58" fmla="*/ 2147483646 w 10141"/>
                <a:gd name="T59" fmla="*/ 2147483646 h 10000"/>
                <a:gd name="T60" fmla="*/ 2147483646 w 10141"/>
                <a:gd name="T61" fmla="*/ 2147483646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5" name="Freeform 714"/>
            <p:cNvSpPr>
              <a:spLocks/>
            </p:cNvSpPr>
            <p:nvPr/>
          </p:nvSpPr>
          <p:spPr bwMode="auto">
            <a:xfrm>
              <a:off x="4906105" y="4167188"/>
              <a:ext cx="195262" cy="1397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6" name="Freeform 715"/>
            <p:cNvSpPr>
              <a:spLocks/>
            </p:cNvSpPr>
            <p:nvPr/>
          </p:nvSpPr>
          <p:spPr bwMode="auto">
            <a:xfrm>
              <a:off x="5228367" y="4000501"/>
              <a:ext cx="117475" cy="179387"/>
            </a:xfrm>
            <a:custGeom>
              <a:avLst/>
              <a:gdLst>
                <a:gd name="T0" fmla="*/ 2147483646 w 90"/>
                <a:gd name="T1" fmla="*/ 2147483646 h 138"/>
                <a:gd name="T2" fmla="*/ 2147483646 w 90"/>
                <a:gd name="T3" fmla="*/ 2147483646 h 138"/>
                <a:gd name="T4" fmla="*/ 2147483646 w 90"/>
                <a:gd name="T5" fmla="*/ 2147483646 h 138"/>
                <a:gd name="T6" fmla="*/ 2147483646 w 90"/>
                <a:gd name="T7" fmla="*/ 2147483646 h 138"/>
                <a:gd name="T8" fmla="*/ 2147483646 w 90"/>
                <a:gd name="T9" fmla="*/ 2147483646 h 138"/>
                <a:gd name="T10" fmla="*/ 2147483646 w 90"/>
                <a:gd name="T11" fmla="*/ 2147483646 h 138"/>
                <a:gd name="T12" fmla="*/ 2147483646 w 90"/>
                <a:gd name="T13" fmla="*/ 2147483646 h 138"/>
                <a:gd name="T14" fmla="*/ 2147483646 w 90"/>
                <a:gd name="T15" fmla="*/ 0 h 138"/>
                <a:gd name="T16" fmla="*/ 2147483646 w 90"/>
                <a:gd name="T17" fmla="*/ 2147483646 h 138"/>
                <a:gd name="T18" fmla="*/ 0 w 90"/>
                <a:gd name="T19" fmla="*/ 2147483646 h 138"/>
                <a:gd name="T20" fmla="*/ 2147483646 w 90"/>
                <a:gd name="T21" fmla="*/ 2147483646 h 138"/>
                <a:gd name="T22" fmla="*/ 2147483646 w 90"/>
                <a:gd name="T23" fmla="*/ 2147483646 h 138"/>
                <a:gd name="T24" fmla="*/ 2147483646 w 90"/>
                <a:gd name="T25" fmla="*/ 2147483646 h 138"/>
                <a:gd name="T26" fmla="*/ 2147483646 w 90"/>
                <a:gd name="T27" fmla="*/ 2147483646 h 138"/>
                <a:gd name="T28" fmla="*/ 2147483646 w 90"/>
                <a:gd name="T29" fmla="*/ 2147483646 h 138"/>
                <a:gd name="T30" fmla="*/ 2147483646 w 90"/>
                <a:gd name="T31" fmla="*/ 2147483646 h 138"/>
                <a:gd name="T32" fmla="*/ 2147483646 w 90"/>
                <a:gd name="T33" fmla="*/ 2147483646 h 138"/>
                <a:gd name="T34" fmla="*/ 2147483646 w 90"/>
                <a:gd name="T35" fmla="*/ 2147483646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7" name="Freeform 716"/>
            <p:cNvSpPr>
              <a:spLocks/>
            </p:cNvSpPr>
            <p:nvPr/>
          </p:nvSpPr>
          <p:spPr bwMode="auto">
            <a:xfrm>
              <a:off x="5410930" y="4064001"/>
              <a:ext cx="76200" cy="93662"/>
            </a:xfrm>
            <a:custGeom>
              <a:avLst/>
              <a:gdLst>
                <a:gd name="T0" fmla="*/ 2147483646 w 60"/>
                <a:gd name="T1" fmla="*/ 2147483646 h 72"/>
                <a:gd name="T2" fmla="*/ 2147483646 w 60"/>
                <a:gd name="T3" fmla="*/ 2147483646 h 72"/>
                <a:gd name="T4" fmla="*/ 2147483646 w 60"/>
                <a:gd name="T5" fmla="*/ 2147483646 h 72"/>
                <a:gd name="T6" fmla="*/ 2147483646 w 60"/>
                <a:gd name="T7" fmla="*/ 2147483646 h 72"/>
                <a:gd name="T8" fmla="*/ 2147483646 w 60"/>
                <a:gd name="T9" fmla="*/ 2147483646 h 72"/>
                <a:gd name="T10" fmla="*/ 2147483646 w 60"/>
                <a:gd name="T11" fmla="*/ 0 h 72"/>
                <a:gd name="T12" fmla="*/ 2147483646 w 60"/>
                <a:gd name="T13" fmla="*/ 0 h 72"/>
                <a:gd name="T14" fmla="*/ 0 w 60"/>
                <a:gd name="T15" fmla="*/ 2147483646 h 72"/>
                <a:gd name="T16" fmla="*/ 2147483646 w 60"/>
                <a:gd name="T17" fmla="*/ 214748364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8" name="Freeform 717"/>
            <p:cNvSpPr>
              <a:spLocks/>
            </p:cNvSpPr>
            <p:nvPr/>
          </p:nvSpPr>
          <p:spPr bwMode="auto">
            <a:xfrm>
              <a:off x="5317267" y="4060826"/>
              <a:ext cx="96838" cy="109537"/>
            </a:xfrm>
            <a:custGeom>
              <a:avLst/>
              <a:gdLst>
                <a:gd name="T0" fmla="*/ 2147483646 w 72"/>
                <a:gd name="T1" fmla="*/ 2147483646 h 84"/>
                <a:gd name="T2" fmla="*/ 2147483646 w 72"/>
                <a:gd name="T3" fmla="*/ 2147483646 h 84"/>
                <a:gd name="T4" fmla="*/ 2147483646 w 72"/>
                <a:gd name="T5" fmla="*/ 2147483646 h 84"/>
                <a:gd name="T6" fmla="*/ 2147483646 w 72"/>
                <a:gd name="T7" fmla="*/ 2147483646 h 84"/>
                <a:gd name="T8" fmla="*/ 2147483646 w 72"/>
                <a:gd name="T9" fmla="*/ 2147483646 h 84"/>
                <a:gd name="T10" fmla="*/ 2147483646 w 72"/>
                <a:gd name="T11" fmla="*/ 0 h 84"/>
                <a:gd name="T12" fmla="*/ 2147483646 w 72"/>
                <a:gd name="T13" fmla="*/ 2147483646 h 84"/>
                <a:gd name="T14" fmla="*/ 0 w 72"/>
                <a:gd name="T15" fmla="*/ 2147483646 h 84"/>
                <a:gd name="T16" fmla="*/ 2147483646 w 72"/>
                <a:gd name="T17" fmla="*/ 2147483646 h 84"/>
                <a:gd name="T18" fmla="*/ 2147483646 w 72"/>
                <a:gd name="T19" fmla="*/ 2147483646 h 84"/>
                <a:gd name="T20" fmla="*/ 2147483646 w 72"/>
                <a:gd name="T21" fmla="*/ 2147483646 h 84"/>
                <a:gd name="T22" fmla="*/ 2147483646 w 72"/>
                <a:gd name="T23" fmla="*/ 2147483646 h 84"/>
                <a:gd name="T24" fmla="*/ 2147483646 w 72"/>
                <a:gd name="T25" fmla="*/ 2147483646 h 84"/>
                <a:gd name="T26" fmla="*/ 2147483646 w 72"/>
                <a:gd name="T27" fmla="*/ 2147483646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9" name="Freeform 718"/>
            <p:cNvSpPr>
              <a:spLocks/>
            </p:cNvSpPr>
            <p:nvPr/>
          </p:nvSpPr>
          <p:spPr bwMode="auto">
            <a:xfrm>
              <a:off x="4953730" y="3916363"/>
              <a:ext cx="333375" cy="280988"/>
            </a:xfrm>
            <a:custGeom>
              <a:avLst/>
              <a:gdLst>
                <a:gd name="T0" fmla="*/ 2147483646 w 43"/>
                <a:gd name="T1" fmla="*/ 2147483646 h 36"/>
                <a:gd name="T2" fmla="*/ 2147483646 w 43"/>
                <a:gd name="T3" fmla="*/ 2147483646 h 36"/>
                <a:gd name="T4" fmla="*/ 2147483646 w 43"/>
                <a:gd name="T5" fmla="*/ 2147483646 h 36"/>
                <a:gd name="T6" fmla="*/ 2147483646 w 43"/>
                <a:gd name="T7" fmla="*/ 2147483646 h 36"/>
                <a:gd name="T8" fmla="*/ 2147483646 w 43"/>
                <a:gd name="T9" fmla="*/ 2147483646 h 36"/>
                <a:gd name="T10" fmla="*/ 2147483646 w 43"/>
                <a:gd name="T11" fmla="*/ 2147483646 h 36"/>
                <a:gd name="T12" fmla="*/ 2147483646 w 43"/>
                <a:gd name="T13" fmla="*/ 2147483646 h 36"/>
                <a:gd name="T14" fmla="*/ 2147483646 w 43"/>
                <a:gd name="T15" fmla="*/ 2147483646 h 36"/>
                <a:gd name="T16" fmla="*/ 2147483646 w 43"/>
                <a:gd name="T17" fmla="*/ 2147483646 h 36"/>
                <a:gd name="T18" fmla="*/ 2147483646 w 43"/>
                <a:gd name="T19" fmla="*/ 2147483646 h 36"/>
                <a:gd name="T20" fmla="*/ 2147483646 w 43"/>
                <a:gd name="T21" fmla="*/ 2147483646 h 36"/>
                <a:gd name="T22" fmla="*/ 2147483646 w 43"/>
                <a:gd name="T23" fmla="*/ 2147483646 h 36"/>
                <a:gd name="T24" fmla="*/ 2147483646 w 43"/>
                <a:gd name="T25" fmla="*/ 2147483646 h 36"/>
                <a:gd name="T26" fmla="*/ 2147483646 w 43"/>
                <a:gd name="T27" fmla="*/ 0 h 36"/>
                <a:gd name="T28" fmla="*/ 2147483646 w 43"/>
                <a:gd name="T29" fmla="*/ 2147483646 h 36"/>
                <a:gd name="T30" fmla="*/ 0 w 43"/>
                <a:gd name="T31" fmla="*/ 2147483646 h 36"/>
                <a:gd name="T32" fmla="*/ 2147483646 w 43"/>
                <a:gd name="T33" fmla="*/ 2147483646 h 36"/>
                <a:gd name="T34" fmla="*/ 2147483646 w 43"/>
                <a:gd name="T35" fmla="*/ 2147483646 h 36"/>
                <a:gd name="T36" fmla="*/ 2147483646 w 43"/>
                <a:gd name="T37" fmla="*/ 2147483646 h 36"/>
                <a:gd name="T38" fmla="*/ 2147483646 w 43"/>
                <a:gd name="T39" fmla="*/ 2147483646 h 36"/>
                <a:gd name="T40" fmla="*/ 2147483646 w 43"/>
                <a:gd name="T41" fmla="*/ 2147483646 h 36"/>
                <a:gd name="T42" fmla="*/ 2147483646 w 43"/>
                <a:gd name="T43" fmla="*/ 2147483646 h 36"/>
                <a:gd name="T44" fmla="*/ 2147483646 w 43"/>
                <a:gd name="T45" fmla="*/ 2147483646 h 36"/>
                <a:gd name="T46" fmla="*/ 2147483646 w 43"/>
                <a:gd name="T47" fmla="*/ 2147483646 h 36"/>
                <a:gd name="T48" fmla="*/ 2147483646 w 43"/>
                <a:gd name="T49" fmla="*/ 2147483646 h 36"/>
                <a:gd name="T50" fmla="*/ 2147483646 w 43"/>
                <a:gd name="T51" fmla="*/ 2147483646 h 36"/>
                <a:gd name="T52" fmla="*/ 2147483646 w 43"/>
                <a:gd name="T53" fmla="*/ 2147483646 h 36"/>
                <a:gd name="T54" fmla="*/ 2147483646 w 43"/>
                <a:gd name="T55" fmla="*/ 2147483646 h 36"/>
                <a:gd name="T56" fmla="*/ 2147483646 w 43"/>
                <a:gd name="T57" fmla="*/ 2147483646 h 36"/>
                <a:gd name="T58" fmla="*/ 2147483646 w 43"/>
                <a:gd name="T59" fmla="*/ 2147483646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20" name="Freeform 719"/>
            <p:cNvSpPr>
              <a:spLocks/>
            </p:cNvSpPr>
            <p:nvPr/>
          </p:nvSpPr>
          <p:spPr bwMode="auto">
            <a:xfrm>
              <a:off x="4764817" y="4165601"/>
              <a:ext cx="134938" cy="149225"/>
            </a:xfrm>
            <a:custGeom>
              <a:avLst/>
              <a:gdLst>
                <a:gd name="T0" fmla="*/ 2147483646 w 102"/>
                <a:gd name="T1" fmla="*/ 2147483646 h 114"/>
                <a:gd name="T2" fmla="*/ 2147483646 w 102"/>
                <a:gd name="T3" fmla="*/ 2147483646 h 114"/>
                <a:gd name="T4" fmla="*/ 2147483646 w 102"/>
                <a:gd name="T5" fmla="*/ 2147483646 h 114"/>
                <a:gd name="T6" fmla="*/ 2147483646 w 102"/>
                <a:gd name="T7" fmla="*/ 2147483646 h 114"/>
                <a:gd name="T8" fmla="*/ 2147483646 w 102"/>
                <a:gd name="T9" fmla="*/ 2147483646 h 114"/>
                <a:gd name="T10" fmla="*/ 2147483646 w 102"/>
                <a:gd name="T11" fmla="*/ 2147483646 h 114"/>
                <a:gd name="T12" fmla="*/ 2147483646 w 102"/>
                <a:gd name="T13" fmla="*/ 0 h 114"/>
                <a:gd name="T14" fmla="*/ 2147483646 w 102"/>
                <a:gd name="T15" fmla="*/ 2147483646 h 114"/>
                <a:gd name="T16" fmla="*/ 0 w 102"/>
                <a:gd name="T17" fmla="*/ 2147483646 h 114"/>
                <a:gd name="T18" fmla="*/ 2147483646 w 102"/>
                <a:gd name="T19" fmla="*/ 2147483646 h 114"/>
                <a:gd name="T20" fmla="*/ 0 w 102"/>
                <a:gd name="T21" fmla="*/ 2147483646 h 114"/>
                <a:gd name="T22" fmla="*/ 2147483646 w 102"/>
                <a:gd name="T23" fmla="*/ 2147483646 h 114"/>
                <a:gd name="T24" fmla="*/ 2147483646 w 102"/>
                <a:gd name="T25" fmla="*/ 214748364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21" name="Freeform 720"/>
            <p:cNvSpPr>
              <a:spLocks/>
            </p:cNvSpPr>
            <p:nvPr/>
          </p:nvSpPr>
          <p:spPr bwMode="auto">
            <a:xfrm>
              <a:off x="6253956" y="2505076"/>
              <a:ext cx="49212" cy="96837"/>
            </a:xfrm>
            <a:custGeom>
              <a:avLst/>
              <a:gdLst>
                <a:gd name="T0" fmla="*/ 0 w 429209"/>
                <a:gd name="T1" fmla="*/ 2 h 839755"/>
                <a:gd name="T2" fmla="*/ 0 w 429209"/>
                <a:gd name="T3" fmla="*/ 1 h 839755"/>
                <a:gd name="T4" fmla="*/ 0 w 429209"/>
                <a:gd name="T5" fmla="*/ 1 h 839755"/>
                <a:gd name="T6" fmla="*/ 0 w 429209"/>
                <a:gd name="T7" fmla="*/ 0 h 839755"/>
                <a:gd name="T8" fmla="*/ 1 w 429209"/>
                <a:gd name="T9" fmla="*/ 0 h 839755"/>
                <a:gd name="T10" fmla="*/ 1 w 429209"/>
                <a:gd name="T11" fmla="*/ 0 h 839755"/>
                <a:gd name="T12" fmla="*/ 1 w 429209"/>
                <a:gd name="T13" fmla="*/ 1 h 839755"/>
                <a:gd name="T14" fmla="*/ 1 w 429209"/>
                <a:gd name="T15" fmla="*/ 1 h 839755"/>
                <a:gd name="T16" fmla="*/ 0 w 429209"/>
                <a:gd name="T17" fmla="*/ 1 h 839755"/>
                <a:gd name="T18" fmla="*/ 0 w 429209"/>
                <a:gd name="T19" fmla="*/ 2 h 839755"/>
                <a:gd name="T20" fmla="*/ 0 w 429209"/>
                <a:gd name="T21" fmla="*/ 2 h 839755"/>
                <a:gd name="T22" fmla="*/ 0 w 429209"/>
                <a:gd name="T23" fmla="*/ 2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rgbClr val="005EB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2" name="Freeform 721"/>
            <p:cNvSpPr>
              <a:spLocks/>
            </p:cNvSpPr>
            <p:nvPr/>
          </p:nvSpPr>
          <p:spPr bwMode="auto">
            <a:xfrm>
              <a:off x="7516018" y="3190876"/>
              <a:ext cx="438150" cy="417512"/>
            </a:xfrm>
            <a:custGeom>
              <a:avLst/>
              <a:gdLst>
                <a:gd name="T0" fmla="*/ 2147483646 w 10944"/>
                <a:gd name="T1" fmla="*/ 2147483646 h 10652"/>
                <a:gd name="T2" fmla="*/ 2147483646 w 10944"/>
                <a:gd name="T3" fmla="*/ 2147483646 h 10652"/>
                <a:gd name="T4" fmla="*/ 2147483646 w 10944"/>
                <a:gd name="T5" fmla="*/ 2147483646 h 10652"/>
                <a:gd name="T6" fmla="*/ 2147483646 w 10944"/>
                <a:gd name="T7" fmla="*/ 2147483646 h 10652"/>
                <a:gd name="T8" fmla="*/ 2147483646 w 10944"/>
                <a:gd name="T9" fmla="*/ 2147483646 h 10652"/>
                <a:gd name="T10" fmla="*/ 2147483646 w 10944"/>
                <a:gd name="T11" fmla="*/ 2147483646 h 10652"/>
                <a:gd name="T12" fmla="*/ 2147483646 w 10944"/>
                <a:gd name="T13" fmla="*/ 2147483646 h 10652"/>
                <a:gd name="T14" fmla="*/ 2147483646 w 10944"/>
                <a:gd name="T15" fmla="*/ 2147483646 h 10652"/>
                <a:gd name="T16" fmla="*/ 2147483646 w 10944"/>
                <a:gd name="T17" fmla="*/ 2147483646 h 10652"/>
                <a:gd name="T18" fmla="*/ 2147483646 w 10944"/>
                <a:gd name="T19" fmla="*/ 2147483646 h 10652"/>
                <a:gd name="T20" fmla="*/ 2147483646 w 10944"/>
                <a:gd name="T21" fmla="*/ 2147483646 h 10652"/>
                <a:gd name="T22" fmla="*/ 2147483646 w 10944"/>
                <a:gd name="T23" fmla="*/ 1997793352 h 10652"/>
                <a:gd name="T24" fmla="*/ 2147483646 w 10944"/>
                <a:gd name="T25" fmla="*/ 1101535252 h 10652"/>
                <a:gd name="T26" fmla="*/ 2147483646 w 10944"/>
                <a:gd name="T27" fmla="*/ 422176360 h 10652"/>
                <a:gd name="T28" fmla="*/ 2147483646 w 10944"/>
                <a:gd name="T29" fmla="*/ 2348995 h 10652"/>
                <a:gd name="T30" fmla="*/ 2147483646 w 10944"/>
                <a:gd name="T31" fmla="*/ 558986835 h 10652"/>
                <a:gd name="T32" fmla="*/ 2147483646 w 10944"/>
                <a:gd name="T33" fmla="*/ 620348125 h 10652"/>
                <a:gd name="T34" fmla="*/ 2147483646 w 10944"/>
                <a:gd name="T35" fmla="*/ 1351552467 h 10652"/>
                <a:gd name="T36" fmla="*/ 2147483646 w 10944"/>
                <a:gd name="T37" fmla="*/ 2147483646 h 10652"/>
                <a:gd name="T38" fmla="*/ 2147483646 w 10944"/>
                <a:gd name="T39" fmla="*/ 2147483646 h 10652"/>
                <a:gd name="T40" fmla="*/ 2147483646 w 10944"/>
                <a:gd name="T41" fmla="*/ 2147483646 h 10652"/>
                <a:gd name="T42" fmla="*/ 2147483646 w 10944"/>
                <a:gd name="T43" fmla="*/ 2147483646 h 10652"/>
                <a:gd name="T44" fmla="*/ 2147483646 w 10944"/>
                <a:gd name="T45" fmla="*/ 2147483646 h 10652"/>
                <a:gd name="T46" fmla="*/ 2147483646 w 10944"/>
                <a:gd name="T47" fmla="*/ 2147483646 h 10652"/>
                <a:gd name="T48" fmla="*/ 2147483646 w 10944"/>
                <a:gd name="T49" fmla="*/ 2147483646 h 10652"/>
                <a:gd name="T50" fmla="*/ 2147483646 w 10944"/>
                <a:gd name="T51" fmla="*/ 2147483646 h 10652"/>
                <a:gd name="T52" fmla="*/ 2147483646 w 10944"/>
                <a:gd name="T53" fmla="*/ 2147483646 h 10652"/>
                <a:gd name="T54" fmla="*/ 434246325 w 10944"/>
                <a:gd name="T55" fmla="*/ 2147483646 h 10652"/>
                <a:gd name="T56" fmla="*/ 1801221118 w 10944"/>
                <a:gd name="T57" fmla="*/ 2147483646 h 10652"/>
                <a:gd name="T58" fmla="*/ 2147483646 w 10944"/>
                <a:gd name="T59" fmla="*/ 2147483646 h 10652"/>
                <a:gd name="T60" fmla="*/ 2147483646 w 10944"/>
                <a:gd name="T61" fmla="*/ 2147483646 h 10652"/>
                <a:gd name="T62" fmla="*/ 2147483646 w 10944"/>
                <a:gd name="T63" fmla="*/ 2147483646 h 10652"/>
                <a:gd name="T64" fmla="*/ 2147483646 w 10944"/>
                <a:gd name="T65" fmla="*/ 2147483646 h 10652"/>
                <a:gd name="T66" fmla="*/ 827358637 w 10944"/>
                <a:gd name="T67" fmla="*/ 2147483646 h 10652"/>
                <a:gd name="T68" fmla="*/ 1202504557 w 10944"/>
                <a:gd name="T69" fmla="*/ 2147483646 h 10652"/>
                <a:gd name="T70" fmla="*/ 2147483646 w 10944"/>
                <a:gd name="T71" fmla="*/ 2147483646 h 10652"/>
                <a:gd name="T72" fmla="*/ 2147483646 w 10944"/>
                <a:gd name="T73" fmla="*/ 2147483646 h 10652"/>
                <a:gd name="T74" fmla="*/ 2147483646 w 10944"/>
                <a:gd name="T75" fmla="*/ 2147483646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3" name="Freeform 722"/>
            <p:cNvSpPr>
              <a:spLocks/>
            </p:cNvSpPr>
            <p:nvPr/>
          </p:nvSpPr>
          <p:spPr bwMode="auto">
            <a:xfrm>
              <a:off x="7760493" y="3195638"/>
              <a:ext cx="730250" cy="890588"/>
            </a:xfrm>
            <a:custGeom>
              <a:avLst/>
              <a:gdLst>
                <a:gd name="T0" fmla="*/ 43475790 w 10736"/>
                <a:gd name="T1" fmla="*/ 36857519 h 10000"/>
                <a:gd name="T2" fmla="*/ 44151285 w 10736"/>
                <a:gd name="T3" fmla="*/ 41259517 h 10000"/>
                <a:gd name="T4" fmla="*/ 49670740 w 10736"/>
                <a:gd name="T5" fmla="*/ 32122440 h 10000"/>
                <a:gd name="T6" fmla="*/ 49009121 w 10736"/>
                <a:gd name="T7" fmla="*/ 26808391 h 10000"/>
                <a:gd name="T8" fmla="*/ 46520040 w 10736"/>
                <a:gd name="T9" fmla="*/ 22128796 h 10000"/>
                <a:gd name="T10" fmla="*/ 41986042 w 10736"/>
                <a:gd name="T11" fmla="*/ 20145902 h 10000"/>
                <a:gd name="T12" fmla="*/ 40681305 w 10736"/>
                <a:gd name="T13" fmla="*/ 25642433 h 10000"/>
                <a:gd name="T14" fmla="*/ 39034298 w 10736"/>
                <a:gd name="T15" fmla="*/ 27434920 h 10000"/>
                <a:gd name="T16" fmla="*/ 38224602 w 10736"/>
                <a:gd name="T17" fmla="*/ 24976184 h 10000"/>
                <a:gd name="T18" fmla="*/ 33561028 w 10736"/>
                <a:gd name="T19" fmla="*/ 24999963 h 10000"/>
                <a:gd name="T20" fmla="*/ 31497609 w 10736"/>
                <a:gd name="T21" fmla="*/ 27506345 h 10000"/>
                <a:gd name="T22" fmla="*/ 28397787 w 10736"/>
                <a:gd name="T23" fmla="*/ 26673556 h 10000"/>
                <a:gd name="T24" fmla="*/ 19616626 w 10736"/>
                <a:gd name="T25" fmla="*/ 21668808 h 10000"/>
                <a:gd name="T26" fmla="*/ 18584917 w 10736"/>
                <a:gd name="T27" fmla="*/ 14998393 h 10000"/>
                <a:gd name="T28" fmla="*/ 18584917 w 10736"/>
                <a:gd name="T29" fmla="*/ 9168782 h 10000"/>
                <a:gd name="T30" fmla="*/ 19584249 w 10736"/>
                <a:gd name="T31" fmla="*/ 4766783 h 10000"/>
                <a:gd name="T32" fmla="*/ 16521430 w 10736"/>
                <a:gd name="T33" fmla="*/ 0 h 10000"/>
                <a:gd name="T34" fmla="*/ 14971553 w 10736"/>
                <a:gd name="T35" fmla="*/ 832789 h 10000"/>
                <a:gd name="T36" fmla="*/ 9808313 w 10736"/>
                <a:gd name="T37" fmla="*/ 3331244 h 10000"/>
                <a:gd name="T38" fmla="*/ 11358190 w 10736"/>
                <a:gd name="T39" fmla="*/ 9168782 h 10000"/>
                <a:gd name="T40" fmla="*/ 9294771 w 10736"/>
                <a:gd name="T41" fmla="*/ 16671985 h 10000"/>
                <a:gd name="T42" fmla="*/ 4131531 w 10736"/>
                <a:gd name="T43" fmla="*/ 24167174 h 10000"/>
                <a:gd name="T44" fmla="*/ 3613364 w 10736"/>
                <a:gd name="T45" fmla="*/ 30004711 h 10000"/>
                <a:gd name="T46" fmla="*/ 3099821 w 10736"/>
                <a:gd name="T47" fmla="*/ 35001533 h 10000"/>
                <a:gd name="T48" fmla="*/ 0 w 10736"/>
                <a:gd name="T49" fmla="*/ 36667200 h 10000"/>
                <a:gd name="T50" fmla="*/ 3613364 w 10736"/>
                <a:gd name="T51" fmla="*/ 44170315 h 10000"/>
                <a:gd name="T52" fmla="*/ 7740201 w 10736"/>
                <a:gd name="T53" fmla="*/ 56670341 h 10000"/>
                <a:gd name="T54" fmla="*/ 11871732 w 10736"/>
                <a:gd name="T55" fmla="*/ 70978706 h 10000"/>
                <a:gd name="T56" fmla="*/ 14971553 w 10736"/>
                <a:gd name="T57" fmla="*/ 79314699 h 10000"/>
                <a:gd name="T58" fmla="*/ 18584917 w 10736"/>
                <a:gd name="T59" fmla="*/ 72644373 h 10000"/>
                <a:gd name="T60" fmla="*/ 19616626 w 10736"/>
                <a:gd name="T61" fmla="*/ 63483517 h 10000"/>
                <a:gd name="T62" fmla="*/ 23748157 w 10736"/>
                <a:gd name="T63" fmla="*/ 53339096 h 10000"/>
                <a:gd name="T64" fmla="*/ 30715733 w 10736"/>
                <a:gd name="T65" fmla="*/ 46597345 h 10000"/>
                <a:gd name="T66" fmla="*/ 37299342 w 10736"/>
                <a:gd name="T67" fmla="*/ 42084380 h 10000"/>
                <a:gd name="T68" fmla="*/ 36799675 w 10736"/>
                <a:gd name="T69" fmla="*/ 34842920 h 10000"/>
                <a:gd name="T70" fmla="*/ 38913972 w 10736"/>
                <a:gd name="T71" fmla="*/ 33534290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4" name="Freeform 723"/>
            <p:cNvSpPr>
              <a:spLocks/>
            </p:cNvSpPr>
            <p:nvPr/>
          </p:nvSpPr>
          <p:spPr bwMode="auto">
            <a:xfrm>
              <a:off x="7498556" y="3163888"/>
              <a:ext cx="354012" cy="274638"/>
            </a:xfrm>
            <a:custGeom>
              <a:avLst/>
              <a:gdLst>
                <a:gd name="T0" fmla="*/ 2147483646 w 10348"/>
                <a:gd name="T1" fmla="*/ 127370832 h 11017"/>
                <a:gd name="T2" fmla="*/ 2147483646 w 10348"/>
                <a:gd name="T3" fmla="*/ 455278234 h 11017"/>
                <a:gd name="T4" fmla="*/ 2147483646 w 10348"/>
                <a:gd name="T5" fmla="*/ 455278234 h 11017"/>
                <a:gd name="T6" fmla="*/ 2147483646 w 10348"/>
                <a:gd name="T7" fmla="*/ 113815526 h 11017"/>
                <a:gd name="T8" fmla="*/ 2147483646 w 10348"/>
                <a:gd name="T9" fmla="*/ 0 h 11017"/>
                <a:gd name="T10" fmla="*/ 2147483646 w 10348"/>
                <a:gd name="T11" fmla="*/ 341462085 h 11017"/>
                <a:gd name="T12" fmla="*/ 2147483646 w 10348"/>
                <a:gd name="T13" fmla="*/ 569480901 h 11017"/>
                <a:gd name="T14" fmla="*/ 2147483646 w 10348"/>
                <a:gd name="T15" fmla="*/ 449081292 h 11017"/>
                <a:gd name="T16" fmla="*/ 2147483646 w 10348"/>
                <a:gd name="T17" fmla="*/ 455278234 h 11017"/>
                <a:gd name="T18" fmla="*/ 2147483646 w 10348"/>
                <a:gd name="T19" fmla="*/ 455278234 h 11017"/>
                <a:gd name="T20" fmla="*/ 2147483646 w 10348"/>
                <a:gd name="T21" fmla="*/ 341462085 h 11017"/>
                <a:gd name="T22" fmla="*/ 2147483646 w 10348"/>
                <a:gd name="T23" fmla="*/ 910942986 h 11017"/>
                <a:gd name="T24" fmla="*/ 2147483646 w 10348"/>
                <a:gd name="T25" fmla="*/ 1138590192 h 11017"/>
                <a:gd name="T26" fmla="*/ 2147483646 w 10348"/>
                <a:gd name="T27" fmla="*/ 1366221220 h 11017"/>
                <a:gd name="T28" fmla="*/ 1666989379 w 10348"/>
                <a:gd name="T29" fmla="*/ 1252405693 h 11017"/>
                <a:gd name="T30" fmla="*/ 785608426 w 10348"/>
                <a:gd name="T31" fmla="*/ 1101813130 h 11017"/>
                <a:gd name="T32" fmla="*/ 487236657 w 10348"/>
                <a:gd name="T33" fmla="*/ 1821886594 h 11017"/>
                <a:gd name="T34" fmla="*/ 476265638 w 10348"/>
                <a:gd name="T35" fmla="*/ 2147483646 h 11017"/>
                <a:gd name="T36" fmla="*/ 0 w 10348"/>
                <a:gd name="T37" fmla="*/ 2147483646 h 11017"/>
                <a:gd name="T38" fmla="*/ 1094910263 w 10348"/>
                <a:gd name="T39" fmla="*/ 2147483646 h 11017"/>
                <a:gd name="T40" fmla="*/ 1071648001 w 10348"/>
                <a:gd name="T41" fmla="*/ 2147483646 h 11017"/>
                <a:gd name="T42" fmla="*/ 645991505 w 10348"/>
                <a:gd name="T43" fmla="*/ 2147483646 h 11017"/>
                <a:gd name="T44" fmla="*/ 1868186495 w 10348"/>
                <a:gd name="T45" fmla="*/ 2147483646 h 11017"/>
                <a:gd name="T46" fmla="*/ 2147483646 w 10348"/>
                <a:gd name="T47" fmla="*/ 2147483646 h 11017"/>
                <a:gd name="T48" fmla="*/ 2147483646 w 10348"/>
                <a:gd name="T49" fmla="*/ 2147483646 h 11017"/>
                <a:gd name="T50" fmla="*/ 2147483646 w 10348"/>
                <a:gd name="T51" fmla="*/ 2147483646 h 11017"/>
                <a:gd name="T52" fmla="*/ 2147483646 w 10348"/>
                <a:gd name="T53" fmla="*/ 2147483646 h 11017"/>
                <a:gd name="T54" fmla="*/ 2147483646 w 10348"/>
                <a:gd name="T55" fmla="*/ 2147483646 h 11017"/>
                <a:gd name="T56" fmla="*/ 2147483646 w 10348"/>
                <a:gd name="T57" fmla="*/ 2147483646 h 11017"/>
                <a:gd name="T58" fmla="*/ 2147483646 w 10348"/>
                <a:gd name="T59" fmla="*/ 2147483646 h 11017"/>
                <a:gd name="T60" fmla="*/ 2147483646 w 10348"/>
                <a:gd name="T61" fmla="*/ 2147483646 h 11017"/>
                <a:gd name="T62" fmla="*/ 2147483646 w 10348"/>
                <a:gd name="T63" fmla="*/ 2147483646 h 11017"/>
                <a:gd name="T64" fmla="*/ 2147483646 w 10348"/>
                <a:gd name="T65" fmla="*/ 1910544014 h 11017"/>
                <a:gd name="T66" fmla="*/ 2147483646 w 10348"/>
                <a:gd name="T67" fmla="*/ 1644586688 h 11017"/>
                <a:gd name="T68" fmla="*/ 2147483646 w 10348"/>
                <a:gd name="T69" fmla="*/ 1240012457 h 11017"/>
                <a:gd name="T70" fmla="*/ 2147483646 w 10348"/>
                <a:gd name="T71" fmla="*/ 797127484 h 11017"/>
                <a:gd name="T72" fmla="*/ 2147483646 w 10348"/>
                <a:gd name="T73" fmla="*/ 683311958 h 11017"/>
                <a:gd name="T74" fmla="*/ 2147483646 w 10348"/>
                <a:gd name="T75" fmla="*/ 341462085 h 11017"/>
                <a:gd name="T76" fmla="*/ 2147483646 w 10348"/>
                <a:gd name="T77" fmla="*/ 12737083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5" name="Freeform 724"/>
            <p:cNvSpPr>
              <a:spLocks/>
            </p:cNvSpPr>
            <p:nvPr/>
          </p:nvSpPr>
          <p:spPr bwMode="auto">
            <a:xfrm>
              <a:off x="8293893" y="3573463"/>
              <a:ext cx="112713" cy="138113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2147483646 h 78"/>
                <a:gd name="T4" fmla="*/ 2147483646 w 90"/>
                <a:gd name="T5" fmla="*/ 2147483646 h 78"/>
                <a:gd name="T6" fmla="*/ 2147483646 w 90"/>
                <a:gd name="T7" fmla="*/ 2147483646 h 78"/>
                <a:gd name="T8" fmla="*/ 2147483646 w 90"/>
                <a:gd name="T9" fmla="*/ 0 h 78"/>
                <a:gd name="T10" fmla="*/ 2147483646 w 90"/>
                <a:gd name="T11" fmla="*/ 0 h 78"/>
                <a:gd name="T12" fmla="*/ 2147483646 w 90"/>
                <a:gd name="T13" fmla="*/ 2147483646 h 78"/>
                <a:gd name="T14" fmla="*/ 0 w 90"/>
                <a:gd name="T15" fmla="*/ 2147483646 h 78"/>
                <a:gd name="T16" fmla="*/ 2147483646 w 90"/>
                <a:gd name="T17" fmla="*/ 2147483646 h 78"/>
                <a:gd name="T18" fmla="*/ 2147483646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6" name="Freeform 725"/>
            <p:cNvSpPr>
              <a:spLocks/>
            </p:cNvSpPr>
            <p:nvPr/>
          </p:nvSpPr>
          <p:spPr bwMode="auto">
            <a:xfrm>
              <a:off x="8051006" y="3390901"/>
              <a:ext cx="214312" cy="120650"/>
            </a:xfrm>
            <a:custGeom>
              <a:avLst/>
              <a:gdLst>
                <a:gd name="T0" fmla="*/ 2147483646 w 10000"/>
                <a:gd name="T1" fmla="*/ 2147483646 h 11631"/>
                <a:gd name="T2" fmla="*/ 2147483646 w 10000"/>
                <a:gd name="T3" fmla="*/ 2094439447 h 11631"/>
                <a:gd name="T4" fmla="*/ 2147483646 w 10000"/>
                <a:gd name="T5" fmla="*/ 545154810 h 11631"/>
                <a:gd name="T6" fmla="*/ 2147483646 w 10000"/>
                <a:gd name="T7" fmla="*/ 0 h 11631"/>
                <a:gd name="T8" fmla="*/ 0 w 10000"/>
                <a:gd name="T9" fmla="*/ 2147483646 h 11631"/>
                <a:gd name="T10" fmla="*/ 2147483646 w 10000"/>
                <a:gd name="T11" fmla="*/ 2147483646 h 11631"/>
                <a:gd name="T12" fmla="*/ 2147483646 w 10000"/>
                <a:gd name="T13" fmla="*/ 2147483646 h 11631"/>
                <a:gd name="T14" fmla="*/ 2147483646 w 10000"/>
                <a:gd name="T15" fmla="*/ 2147483646 h 11631"/>
                <a:gd name="T16" fmla="*/ 2147483646 w 10000"/>
                <a:gd name="T17" fmla="*/ 2147483646 h 11631"/>
                <a:gd name="T18" fmla="*/ 2147483646 w 10000"/>
                <a:gd name="T19" fmla="*/ 2147483646 h 11631"/>
                <a:gd name="T20" fmla="*/ 2147483646 w 10000"/>
                <a:gd name="T21" fmla="*/ 2147483646 h 11631"/>
                <a:gd name="T22" fmla="*/ 2147483646 w 10000"/>
                <a:gd name="T23" fmla="*/ 2147483646 h 11631"/>
                <a:gd name="T24" fmla="*/ 2147483646 w 10000"/>
                <a:gd name="T25" fmla="*/ 2147483646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7" name="Freeform 726"/>
            <p:cNvSpPr>
              <a:spLocks/>
            </p:cNvSpPr>
            <p:nvPr/>
          </p:nvSpPr>
          <p:spPr bwMode="auto">
            <a:xfrm>
              <a:off x="8398668" y="3527426"/>
              <a:ext cx="269875" cy="488950"/>
            </a:xfrm>
            <a:custGeom>
              <a:avLst/>
              <a:gdLst>
                <a:gd name="T0" fmla="*/ 1293612372 w 12864"/>
                <a:gd name="T1" fmla="*/ 0 h 10000"/>
                <a:gd name="T2" fmla="*/ 1011967180 w 12864"/>
                <a:gd name="T3" fmla="*/ 2147483646 h 10000"/>
                <a:gd name="T4" fmla="*/ 874630155 w 12864"/>
                <a:gd name="T5" fmla="*/ 2147483646 h 10000"/>
                <a:gd name="T6" fmla="*/ 831178203 w 12864"/>
                <a:gd name="T7" fmla="*/ 2147483646 h 10000"/>
                <a:gd name="T8" fmla="*/ 358854491 w 12864"/>
                <a:gd name="T9" fmla="*/ 2147483646 h 10000"/>
                <a:gd name="T10" fmla="*/ 70025639 w 12864"/>
                <a:gd name="T11" fmla="*/ 2147483646 h 10000"/>
                <a:gd name="T12" fmla="*/ 0 w 12864"/>
                <a:gd name="T13" fmla="*/ 2147483646 h 10000"/>
                <a:gd name="T14" fmla="*/ 478343703 w 12864"/>
                <a:gd name="T15" fmla="*/ 2147483646 h 10000"/>
                <a:gd name="T16" fmla="*/ 370876432 w 12864"/>
                <a:gd name="T17" fmla="*/ 2147483646 h 10000"/>
                <a:gd name="T18" fmla="*/ 921572691 w 12864"/>
                <a:gd name="T19" fmla="*/ 2147483646 h 10000"/>
                <a:gd name="T20" fmla="*/ 1237556645 w 12864"/>
                <a:gd name="T21" fmla="*/ 2147483646 h 10000"/>
                <a:gd name="T22" fmla="*/ 1061624411 w 12864"/>
                <a:gd name="T23" fmla="*/ 2147483646 h 10000"/>
                <a:gd name="T24" fmla="*/ 1177817116 w 12864"/>
                <a:gd name="T25" fmla="*/ 2147483646 h 10000"/>
                <a:gd name="T26" fmla="*/ 1296336297 w 12864"/>
                <a:gd name="T27" fmla="*/ 2147483646 h 10000"/>
                <a:gd name="T28" fmla="*/ 1433082236 w 12864"/>
                <a:gd name="T29" fmla="*/ 2147483646 h 10000"/>
                <a:gd name="T30" fmla="*/ 1465667125 w 12864"/>
                <a:gd name="T31" fmla="*/ 2147483646 h 10000"/>
                <a:gd name="T32" fmla="*/ 1747127470 w 12864"/>
                <a:gd name="T33" fmla="*/ 2147483646 h 10000"/>
                <a:gd name="T34" fmla="*/ 1625118103 w 12864"/>
                <a:gd name="T35" fmla="*/ 2147483646 h 10000"/>
                <a:gd name="T36" fmla="*/ 1426296004 w 12864"/>
                <a:gd name="T37" fmla="*/ 2147483646 h 10000"/>
                <a:gd name="T38" fmla="*/ 1525610004 w 12864"/>
                <a:gd name="T39" fmla="*/ 2147483646 h 10000"/>
                <a:gd name="T40" fmla="*/ 1508925419 w 12864"/>
                <a:gd name="T41" fmla="*/ 2147483646 h 10000"/>
                <a:gd name="T42" fmla="*/ 1243955582 w 12864"/>
                <a:gd name="T43" fmla="*/ 2147483646 h 10000"/>
                <a:gd name="T44" fmla="*/ 1376445116 w 12864"/>
                <a:gd name="T45" fmla="*/ 2147483646 h 10000"/>
                <a:gd name="T46" fmla="*/ 1535499106 w 12864"/>
                <a:gd name="T47" fmla="*/ 2147483646 h 10000"/>
                <a:gd name="T48" fmla="*/ 1878647414 w 12864"/>
                <a:gd name="T49" fmla="*/ 2147483646 h 10000"/>
                <a:gd name="T50" fmla="*/ 2003177775 w 12864"/>
                <a:gd name="T51" fmla="*/ 2147483646 h 10000"/>
                <a:gd name="T52" fmla="*/ 2147483646 w 12864"/>
                <a:gd name="T53" fmla="*/ 2147483646 h 10000"/>
                <a:gd name="T54" fmla="*/ 2147483646 w 12864"/>
                <a:gd name="T55" fmla="*/ 2147483646 h 10000"/>
                <a:gd name="T56" fmla="*/ 2147483646 w 12864"/>
                <a:gd name="T57" fmla="*/ 2147483646 h 10000"/>
                <a:gd name="T58" fmla="*/ 2143802098 w 12864"/>
                <a:gd name="T59" fmla="*/ 2147483646 h 10000"/>
                <a:gd name="T60" fmla="*/ 1844502730 w 12864"/>
                <a:gd name="T61" fmla="*/ 2147483646 h 10000"/>
                <a:gd name="T62" fmla="*/ 1508731320 w 12864"/>
                <a:gd name="T63" fmla="*/ 2147483646 h 10000"/>
                <a:gd name="T64" fmla="*/ 1441226277 w 12864"/>
                <a:gd name="T65" fmla="*/ 2147483646 h 10000"/>
                <a:gd name="T66" fmla="*/ 1376445116 w 12864"/>
                <a:gd name="T67" fmla="*/ 2147483646 h 10000"/>
                <a:gd name="T68" fmla="*/ 1525610004 w 12864"/>
                <a:gd name="T69" fmla="*/ 2147483646 h 10000"/>
                <a:gd name="T70" fmla="*/ 1525610004 w 12864"/>
                <a:gd name="T71" fmla="*/ 2147483646 h 10000"/>
                <a:gd name="T72" fmla="*/ 129361237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8" name="Freeform 727"/>
            <p:cNvSpPr>
              <a:spLocks/>
            </p:cNvSpPr>
            <p:nvPr/>
          </p:nvSpPr>
          <p:spPr bwMode="auto">
            <a:xfrm>
              <a:off x="8285956" y="3460751"/>
              <a:ext cx="88900" cy="49212"/>
            </a:xfrm>
            <a:custGeom>
              <a:avLst/>
              <a:gdLst>
                <a:gd name="T0" fmla="*/ 0 w 348468"/>
                <a:gd name="T1" fmla="*/ 595 h 191264"/>
                <a:gd name="T2" fmla="*/ 432 w 348468"/>
                <a:gd name="T3" fmla="*/ 836 h 191264"/>
                <a:gd name="T4" fmla="*/ 687 w 348468"/>
                <a:gd name="T5" fmla="*/ 710 h 191264"/>
                <a:gd name="T6" fmla="*/ 920 w 348468"/>
                <a:gd name="T7" fmla="*/ 824 h 191264"/>
                <a:gd name="T8" fmla="*/ 1375 w 348468"/>
                <a:gd name="T9" fmla="*/ 733 h 191264"/>
                <a:gd name="T10" fmla="*/ 1475 w 348468"/>
                <a:gd name="T11" fmla="*/ 458 h 191264"/>
                <a:gd name="T12" fmla="*/ 1075 w 348468"/>
                <a:gd name="T13" fmla="*/ 23 h 191264"/>
                <a:gd name="T14" fmla="*/ 709 w 348468"/>
                <a:gd name="T15" fmla="*/ 92 h 191264"/>
                <a:gd name="T16" fmla="*/ 488 w 348468"/>
                <a:gd name="T17" fmla="*/ 0 h 191264"/>
                <a:gd name="T18" fmla="*/ 122 w 348468"/>
                <a:gd name="T19" fmla="*/ 321 h 191264"/>
                <a:gd name="T20" fmla="*/ 0 w 348468"/>
                <a:gd name="T21" fmla="*/ 595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9" name="Freeform 728"/>
            <p:cNvSpPr>
              <a:spLocks/>
            </p:cNvSpPr>
            <p:nvPr/>
          </p:nvSpPr>
          <p:spPr bwMode="auto">
            <a:xfrm>
              <a:off x="8625681" y="4103688"/>
              <a:ext cx="128587" cy="147638"/>
            </a:xfrm>
            <a:custGeom>
              <a:avLst/>
              <a:gdLst>
                <a:gd name="T0" fmla="*/ 0 w 675"/>
                <a:gd name="T1" fmla="*/ 2147483646 h 773"/>
                <a:gd name="T2" fmla="*/ 2147483646 w 675"/>
                <a:gd name="T3" fmla="*/ 2147483646 h 773"/>
                <a:gd name="T4" fmla="*/ 2147483646 w 675"/>
                <a:gd name="T5" fmla="*/ 2147483646 h 773"/>
                <a:gd name="T6" fmla="*/ 2147483646 w 675"/>
                <a:gd name="T7" fmla="*/ 2147483646 h 773"/>
                <a:gd name="T8" fmla="*/ 2147483646 w 675"/>
                <a:gd name="T9" fmla="*/ 2147483646 h 773"/>
                <a:gd name="T10" fmla="*/ 2147483646 w 675"/>
                <a:gd name="T11" fmla="*/ 2147483646 h 773"/>
                <a:gd name="T12" fmla="*/ 2147483646 w 675"/>
                <a:gd name="T13" fmla="*/ 2147483646 h 773"/>
                <a:gd name="T14" fmla="*/ 2147483646 w 675"/>
                <a:gd name="T15" fmla="*/ 2147483646 h 773"/>
                <a:gd name="T16" fmla="*/ 2147483646 w 675"/>
                <a:gd name="T17" fmla="*/ 2147483646 h 773"/>
                <a:gd name="T18" fmla="*/ 2147483646 w 675"/>
                <a:gd name="T19" fmla="*/ 2147483646 h 773"/>
                <a:gd name="T20" fmla="*/ 2147483646 w 675"/>
                <a:gd name="T21" fmla="*/ 2147483646 h 773"/>
                <a:gd name="T22" fmla="*/ 2147483646 w 675"/>
                <a:gd name="T23" fmla="*/ 2147483646 h 773"/>
                <a:gd name="T24" fmla="*/ 2147483646 w 675"/>
                <a:gd name="T25" fmla="*/ 2147483646 h 773"/>
                <a:gd name="T26" fmla="*/ 2147483646 w 675"/>
                <a:gd name="T27" fmla="*/ 0 h 773"/>
                <a:gd name="T28" fmla="*/ 0 w 675"/>
                <a:gd name="T29" fmla="*/ 2147483646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0" name="Freeform 729"/>
            <p:cNvSpPr>
              <a:spLocks/>
            </p:cNvSpPr>
            <p:nvPr/>
          </p:nvSpPr>
          <p:spPr bwMode="auto">
            <a:xfrm>
              <a:off x="8660606" y="3646488"/>
              <a:ext cx="200025" cy="392113"/>
            </a:xfrm>
            <a:custGeom>
              <a:avLst/>
              <a:gdLst>
                <a:gd name="T0" fmla="*/ 2147483646 w 138"/>
                <a:gd name="T1" fmla="*/ 0 h 271"/>
                <a:gd name="T2" fmla="*/ 2147483646 w 138"/>
                <a:gd name="T3" fmla="*/ 0 h 271"/>
                <a:gd name="T4" fmla="*/ 0 w 138"/>
                <a:gd name="T5" fmla="*/ 2147483646 h 271"/>
                <a:gd name="T6" fmla="*/ 2147483646 w 138"/>
                <a:gd name="T7" fmla="*/ 2147483646 h 271"/>
                <a:gd name="T8" fmla="*/ 2147483646 w 138"/>
                <a:gd name="T9" fmla="*/ 2147483646 h 271"/>
                <a:gd name="T10" fmla="*/ 2147483646 w 138"/>
                <a:gd name="T11" fmla="*/ 2147483646 h 271"/>
                <a:gd name="T12" fmla="*/ 2147483646 w 138"/>
                <a:gd name="T13" fmla="*/ 2147483646 h 271"/>
                <a:gd name="T14" fmla="*/ 2147483646 w 138"/>
                <a:gd name="T15" fmla="*/ 2147483646 h 271"/>
                <a:gd name="T16" fmla="*/ 2147483646 w 138"/>
                <a:gd name="T17" fmla="*/ 2147483646 h 271"/>
                <a:gd name="T18" fmla="*/ 2147483646 w 138"/>
                <a:gd name="T19" fmla="*/ 2147483646 h 271"/>
                <a:gd name="T20" fmla="*/ 2147483646 w 138"/>
                <a:gd name="T21" fmla="*/ 2147483646 h 271"/>
                <a:gd name="T22" fmla="*/ 2147483646 w 138"/>
                <a:gd name="T23" fmla="*/ 2147483646 h 271"/>
                <a:gd name="T24" fmla="*/ 2147483646 w 138"/>
                <a:gd name="T25" fmla="*/ 2147483646 h 271"/>
                <a:gd name="T26" fmla="*/ 2147483646 w 138"/>
                <a:gd name="T27" fmla="*/ 2147483646 h 271"/>
                <a:gd name="T28" fmla="*/ 2147483646 w 138"/>
                <a:gd name="T29" fmla="*/ 2147483646 h 271"/>
                <a:gd name="T30" fmla="*/ 2147483646 w 138"/>
                <a:gd name="T31" fmla="*/ 2147483646 h 271"/>
                <a:gd name="T32" fmla="*/ 2147483646 w 138"/>
                <a:gd name="T33" fmla="*/ 2147483646 h 271"/>
                <a:gd name="T34" fmla="*/ 2147483646 w 138"/>
                <a:gd name="T35" fmla="*/ 2147483646 h 271"/>
                <a:gd name="T36" fmla="*/ 2147483646 w 138"/>
                <a:gd name="T37" fmla="*/ 2147483646 h 271"/>
                <a:gd name="T38" fmla="*/ 2147483646 w 138"/>
                <a:gd name="T39" fmla="*/ 2147483646 h 271"/>
                <a:gd name="T40" fmla="*/ 2147483646 w 138"/>
                <a:gd name="T41" fmla="*/ 2147483646 h 271"/>
                <a:gd name="T42" fmla="*/ 2147483646 w 138"/>
                <a:gd name="T43" fmla="*/ 2147483646 h 271"/>
                <a:gd name="T44" fmla="*/ 2147483646 w 138"/>
                <a:gd name="T45" fmla="*/ 2147483646 h 271"/>
                <a:gd name="T46" fmla="*/ 2147483646 w 138"/>
                <a:gd name="T47" fmla="*/ 2147483646 h 271"/>
                <a:gd name="T48" fmla="*/ 2147483646 w 138"/>
                <a:gd name="T49" fmla="*/ 2147483646 h 271"/>
                <a:gd name="T50" fmla="*/ 2147483646 w 138"/>
                <a:gd name="T51" fmla="*/ 2147483646 h 271"/>
                <a:gd name="T52" fmla="*/ 2147483646 w 138"/>
                <a:gd name="T53" fmla="*/ 2147483646 h 271"/>
                <a:gd name="T54" fmla="*/ 2147483646 w 138"/>
                <a:gd name="T55" fmla="*/ 2147483646 h 271"/>
                <a:gd name="T56" fmla="*/ 2147483646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31" name="Freeform 730"/>
            <p:cNvSpPr>
              <a:spLocks/>
            </p:cNvSpPr>
            <p:nvPr/>
          </p:nvSpPr>
          <p:spPr bwMode="auto">
            <a:xfrm>
              <a:off x="8532018" y="3711576"/>
              <a:ext cx="222250" cy="400050"/>
            </a:xfrm>
            <a:custGeom>
              <a:avLst/>
              <a:gdLst>
                <a:gd name="T0" fmla="*/ 2147483646 w 107"/>
                <a:gd name="T1" fmla="*/ 2147483646 h 190"/>
                <a:gd name="T2" fmla="*/ 0 w 107"/>
                <a:gd name="T3" fmla="*/ 2147483646 h 190"/>
                <a:gd name="T4" fmla="*/ 2147483646 w 107"/>
                <a:gd name="T5" fmla="*/ 2147483646 h 190"/>
                <a:gd name="T6" fmla="*/ 2147483646 w 107"/>
                <a:gd name="T7" fmla="*/ 2147483646 h 190"/>
                <a:gd name="T8" fmla="*/ 2147483646 w 107"/>
                <a:gd name="T9" fmla="*/ 2147483646 h 190"/>
                <a:gd name="T10" fmla="*/ 2147483646 w 107"/>
                <a:gd name="T11" fmla="*/ 2147483646 h 190"/>
                <a:gd name="T12" fmla="*/ 2147483646 w 107"/>
                <a:gd name="T13" fmla="*/ 2147483646 h 190"/>
                <a:gd name="T14" fmla="*/ 2147483646 w 107"/>
                <a:gd name="T15" fmla="*/ 2147483646 h 190"/>
                <a:gd name="T16" fmla="*/ 2147483646 w 107"/>
                <a:gd name="T17" fmla="*/ 2147483646 h 190"/>
                <a:gd name="T18" fmla="*/ 2147483646 w 107"/>
                <a:gd name="T19" fmla="*/ 2147483646 h 190"/>
                <a:gd name="T20" fmla="*/ 2147483646 w 107"/>
                <a:gd name="T21" fmla="*/ 2147483646 h 190"/>
                <a:gd name="T22" fmla="*/ 2147483646 w 107"/>
                <a:gd name="T23" fmla="*/ 2147483646 h 190"/>
                <a:gd name="T24" fmla="*/ 2147483646 w 107"/>
                <a:gd name="T25" fmla="*/ 2147483646 h 190"/>
                <a:gd name="T26" fmla="*/ 2147483646 w 107"/>
                <a:gd name="T27" fmla="*/ 2147483646 h 190"/>
                <a:gd name="T28" fmla="*/ 2147483646 w 107"/>
                <a:gd name="T29" fmla="*/ 2147483646 h 190"/>
                <a:gd name="T30" fmla="*/ 2147483646 w 107"/>
                <a:gd name="T31" fmla="*/ 2147483646 h 190"/>
                <a:gd name="T32" fmla="*/ 2147483646 w 107"/>
                <a:gd name="T33" fmla="*/ 2147483646 h 190"/>
                <a:gd name="T34" fmla="*/ 2147483646 w 107"/>
                <a:gd name="T35" fmla="*/ 2147483646 h 190"/>
                <a:gd name="T36" fmla="*/ 2147483646 w 107"/>
                <a:gd name="T37" fmla="*/ 2147483646 h 190"/>
                <a:gd name="T38" fmla="*/ 2147483646 w 107"/>
                <a:gd name="T39" fmla="*/ 2147483646 h 190"/>
                <a:gd name="T40" fmla="*/ 2147483646 w 107"/>
                <a:gd name="T41" fmla="*/ 2147483646 h 190"/>
                <a:gd name="T42" fmla="*/ 2147483646 w 107"/>
                <a:gd name="T43" fmla="*/ 2147483646 h 190"/>
                <a:gd name="T44" fmla="*/ 2147483646 w 107"/>
                <a:gd name="T45" fmla="*/ 2147483646 h 190"/>
                <a:gd name="T46" fmla="*/ 2147483646 w 107"/>
                <a:gd name="T47" fmla="*/ 2147483646 h 190"/>
                <a:gd name="T48" fmla="*/ 2147483646 w 107"/>
                <a:gd name="T49" fmla="*/ 2147483646 h 190"/>
                <a:gd name="T50" fmla="*/ 2147483646 w 107"/>
                <a:gd name="T51" fmla="*/ 2147483646 h 190"/>
                <a:gd name="T52" fmla="*/ 2147483646 w 107"/>
                <a:gd name="T53" fmla="*/ 2147483646 h 190"/>
                <a:gd name="T54" fmla="*/ 2147483646 w 107"/>
                <a:gd name="T55" fmla="*/ 2147483646 h 190"/>
                <a:gd name="T56" fmla="*/ 2147483646 w 107"/>
                <a:gd name="T57" fmla="*/ 2147483646 h 190"/>
                <a:gd name="T58" fmla="*/ 2147483646 w 107"/>
                <a:gd name="T59" fmla="*/ 0 h 190"/>
                <a:gd name="T60" fmla="*/ 2147483646 w 107"/>
                <a:gd name="T61" fmla="*/ 2147483646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2" name="Freeform 731"/>
            <p:cNvSpPr>
              <a:spLocks/>
            </p:cNvSpPr>
            <p:nvPr/>
          </p:nvSpPr>
          <p:spPr bwMode="auto">
            <a:xfrm>
              <a:off x="8598693" y="3671888"/>
              <a:ext cx="211138" cy="230188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0 h 10000"/>
                <a:gd name="T20" fmla="*/ 2147483646 w 10000"/>
                <a:gd name="T21" fmla="*/ 0 h 10000"/>
                <a:gd name="T22" fmla="*/ 2147483646 w 10000"/>
                <a:gd name="T23" fmla="*/ 2147483646 h 10000"/>
                <a:gd name="T24" fmla="*/ 0 w 10000"/>
                <a:gd name="T25" fmla="*/ 2147483646 h 10000"/>
                <a:gd name="T26" fmla="*/ 1649038812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3" name="Freeform 732"/>
            <p:cNvSpPr>
              <a:spLocks/>
            </p:cNvSpPr>
            <p:nvPr/>
          </p:nvSpPr>
          <p:spPr bwMode="auto">
            <a:xfrm>
              <a:off x="8662193" y="3886201"/>
              <a:ext cx="147638" cy="117475"/>
            </a:xfrm>
            <a:custGeom>
              <a:avLst/>
              <a:gdLst>
                <a:gd name="T0" fmla="*/ 2147483646 w 10000"/>
                <a:gd name="T1" fmla="*/ 495727010 h 6448"/>
                <a:gd name="T2" fmla="*/ 2147483646 w 10000"/>
                <a:gd name="T3" fmla="*/ 274643943 h 6448"/>
                <a:gd name="T4" fmla="*/ 2147483646 w 10000"/>
                <a:gd name="T5" fmla="*/ 0 h 6448"/>
                <a:gd name="T6" fmla="*/ 1183506868 w 10000"/>
                <a:gd name="T7" fmla="*/ 914091121 h 6448"/>
                <a:gd name="T8" fmla="*/ 0 w 10000"/>
                <a:gd name="T9" fmla="*/ 2147483646 h 6448"/>
                <a:gd name="T10" fmla="*/ 0 w 10000"/>
                <a:gd name="T11" fmla="*/ 2147483646 h 6448"/>
                <a:gd name="T12" fmla="*/ 1972543557 w 10000"/>
                <a:gd name="T13" fmla="*/ 2147483646 h 6448"/>
                <a:gd name="T14" fmla="*/ 2147483646 w 10000"/>
                <a:gd name="T15" fmla="*/ 2147483646 h 6448"/>
                <a:gd name="T16" fmla="*/ 2147483646 w 10000"/>
                <a:gd name="T17" fmla="*/ 2147483646 h 6448"/>
                <a:gd name="T18" fmla="*/ 2147483646 w 10000"/>
                <a:gd name="T19" fmla="*/ 2147483646 h 6448"/>
                <a:gd name="T20" fmla="*/ 2147483646 w 10000"/>
                <a:gd name="T21" fmla="*/ 2147483646 h 6448"/>
                <a:gd name="T22" fmla="*/ 2147483646 w 10000"/>
                <a:gd name="T23" fmla="*/ 2147483646 h 6448"/>
                <a:gd name="T24" fmla="*/ 2147483646 w 10000"/>
                <a:gd name="T25" fmla="*/ 914091121 h 6448"/>
                <a:gd name="T26" fmla="*/ 2147483646 w 10000"/>
                <a:gd name="T27" fmla="*/ 49572701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4" name="Freeform 733"/>
            <p:cNvSpPr>
              <a:spLocks/>
            </p:cNvSpPr>
            <p:nvPr/>
          </p:nvSpPr>
          <p:spPr bwMode="auto">
            <a:xfrm>
              <a:off x="4530008" y="1827623"/>
              <a:ext cx="130988" cy="157797"/>
            </a:xfrm>
            <a:custGeom>
              <a:avLst/>
              <a:gdLst>
                <a:gd name="T0" fmla="*/ 2147483646 w 133"/>
                <a:gd name="T1" fmla="*/ 2147483646 h 91"/>
                <a:gd name="T2" fmla="*/ 2147483646 w 133"/>
                <a:gd name="T3" fmla="*/ 2147483646 h 91"/>
                <a:gd name="T4" fmla="*/ 2147483646 w 133"/>
                <a:gd name="T5" fmla="*/ 2147483646 h 91"/>
                <a:gd name="T6" fmla="*/ 2147483646 w 133"/>
                <a:gd name="T7" fmla="*/ 2147483646 h 91"/>
                <a:gd name="T8" fmla="*/ 2147483646 w 133"/>
                <a:gd name="T9" fmla="*/ 2147483646 h 91"/>
                <a:gd name="T10" fmla="*/ 2147483646 w 133"/>
                <a:gd name="T11" fmla="*/ 2147483646 h 91"/>
                <a:gd name="T12" fmla="*/ 2147483646 w 133"/>
                <a:gd name="T13" fmla="*/ 2147483646 h 91"/>
                <a:gd name="T14" fmla="*/ 2147483646 w 133"/>
                <a:gd name="T15" fmla="*/ 2147483646 h 91"/>
                <a:gd name="T16" fmla="*/ 2147483646 w 133"/>
                <a:gd name="T17" fmla="*/ 2147483646 h 91"/>
                <a:gd name="T18" fmla="*/ 2147483646 w 133"/>
                <a:gd name="T19" fmla="*/ 2147483646 h 91"/>
                <a:gd name="T20" fmla="*/ 2147483646 w 133"/>
                <a:gd name="T21" fmla="*/ 2147483646 h 91"/>
                <a:gd name="T22" fmla="*/ 2147483646 w 133"/>
                <a:gd name="T23" fmla="*/ 2147483646 h 91"/>
                <a:gd name="T24" fmla="*/ 2147483646 w 133"/>
                <a:gd name="T25" fmla="*/ 2147483646 h 91"/>
                <a:gd name="T26" fmla="*/ 2147483646 w 133"/>
                <a:gd name="T27" fmla="*/ 2147483646 h 91"/>
                <a:gd name="T28" fmla="*/ 2147483646 w 133"/>
                <a:gd name="T29" fmla="*/ 2147483646 h 91"/>
                <a:gd name="T30" fmla="*/ 2147483646 w 133"/>
                <a:gd name="T31" fmla="*/ 2147483646 h 91"/>
                <a:gd name="T32" fmla="*/ 2147483646 w 133"/>
                <a:gd name="T33" fmla="*/ 2147483646 h 91"/>
                <a:gd name="T34" fmla="*/ 2147483646 w 133"/>
                <a:gd name="T35" fmla="*/ 2147483646 h 91"/>
                <a:gd name="T36" fmla="*/ 2147483646 w 133"/>
                <a:gd name="T37" fmla="*/ 2147483646 h 91"/>
                <a:gd name="T38" fmla="*/ 2147483646 w 133"/>
                <a:gd name="T39" fmla="*/ 2147483646 h 91"/>
                <a:gd name="T40" fmla="*/ 2147483646 w 133"/>
                <a:gd name="T41" fmla="*/ 2147483646 h 91"/>
                <a:gd name="T42" fmla="*/ 2147483646 w 133"/>
                <a:gd name="T43" fmla="*/ 2147483646 h 91"/>
                <a:gd name="T44" fmla="*/ 2147483646 w 133"/>
                <a:gd name="T45" fmla="*/ 2147483646 h 91"/>
                <a:gd name="T46" fmla="*/ 2147483646 w 133"/>
                <a:gd name="T47" fmla="*/ 2147483646 h 91"/>
                <a:gd name="T48" fmla="*/ 2147483646 w 133"/>
                <a:gd name="T49" fmla="*/ 2147483646 h 91"/>
                <a:gd name="T50" fmla="*/ 2147483646 w 133"/>
                <a:gd name="T51" fmla="*/ 2147483646 h 91"/>
                <a:gd name="T52" fmla="*/ 2147483646 w 133"/>
                <a:gd name="T53" fmla="*/ 2147483646 h 91"/>
                <a:gd name="T54" fmla="*/ 2147483646 w 133"/>
                <a:gd name="T55" fmla="*/ 2147483646 h 91"/>
                <a:gd name="T56" fmla="*/ 0 w 133"/>
                <a:gd name="T57" fmla="*/ 2147483646 h 91"/>
                <a:gd name="T58" fmla="*/ 2147483646 w 133"/>
                <a:gd name="T59" fmla="*/ 2147483646 h 91"/>
                <a:gd name="T60" fmla="*/ 2147483646 w 133"/>
                <a:gd name="T61" fmla="*/ 2147483646 h 91"/>
                <a:gd name="T62" fmla="*/ 2147483646 w 133"/>
                <a:gd name="T63" fmla="*/ 2147483646 h 91"/>
                <a:gd name="T64" fmla="*/ 2147483646 w 133"/>
                <a:gd name="T65" fmla="*/ 2147483646 h 91"/>
                <a:gd name="T66" fmla="*/ 2147483646 w 133"/>
                <a:gd name="T67" fmla="*/ 2147483646 h 91"/>
                <a:gd name="T68" fmla="*/ 2147483646 w 133"/>
                <a:gd name="T69" fmla="*/ 0 h 91"/>
                <a:gd name="T70" fmla="*/ 2147483646 w 133"/>
                <a:gd name="T71" fmla="*/ 2147483646 h 91"/>
                <a:gd name="T72" fmla="*/ 2147483646 w 133"/>
                <a:gd name="T73" fmla="*/ 2147483646 h 91"/>
                <a:gd name="T74" fmla="*/ 2147483646 w 133"/>
                <a:gd name="T75" fmla="*/ 2147483646 h 91"/>
                <a:gd name="T76" fmla="*/ 2147483646 w 133"/>
                <a:gd name="T77" fmla="*/ 2147483646 h 91"/>
                <a:gd name="T78" fmla="*/ 2147483646 w 133"/>
                <a:gd name="T79" fmla="*/ 2147483646 h 91"/>
                <a:gd name="T80" fmla="*/ 2147483646 w 133"/>
                <a:gd name="T81" fmla="*/ 2147483646 h 91"/>
                <a:gd name="T82" fmla="*/ 2147483646 w 133"/>
                <a:gd name="T83" fmla="*/ 2147483646 h 91"/>
                <a:gd name="T84" fmla="*/ 2147483646 w 133"/>
                <a:gd name="T85" fmla="*/ 2147483646 h 91"/>
                <a:gd name="T86" fmla="*/ 2147483646 w 133"/>
                <a:gd name="T87" fmla="*/ 2147483646 h 91"/>
                <a:gd name="T88" fmla="*/ 2147483646 w 133"/>
                <a:gd name="T89" fmla="*/ 2147483646 h 91"/>
                <a:gd name="T90" fmla="*/ 2147483646 w 133"/>
                <a:gd name="T91" fmla="*/ 2147483646 h 91"/>
                <a:gd name="T92" fmla="*/ 2147483646 w 133"/>
                <a:gd name="T93" fmla="*/ 2147483646 h 91"/>
                <a:gd name="T94" fmla="*/ 2147483646 w 133"/>
                <a:gd name="T95" fmla="*/ 2147483646 h 91"/>
                <a:gd name="T96" fmla="*/ 2147483646 w 133"/>
                <a:gd name="T97" fmla="*/ 2147483646 h 91"/>
                <a:gd name="T98" fmla="*/ 2147483646 w 133"/>
                <a:gd name="T99" fmla="*/ 2147483646 h 91"/>
                <a:gd name="T100" fmla="*/ 2147483646 w 133"/>
                <a:gd name="T101" fmla="*/ 2147483646 h 91"/>
                <a:gd name="T102" fmla="*/ 2147483646 w 133"/>
                <a:gd name="T103" fmla="*/ 2147483646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5" name="Freeform 734"/>
            <p:cNvSpPr>
              <a:spLocks/>
            </p:cNvSpPr>
            <p:nvPr/>
          </p:nvSpPr>
          <p:spPr bwMode="auto">
            <a:xfrm>
              <a:off x="4384383" y="1718880"/>
              <a:ext cx="144463" cy="93662"/>
            </a:xfrm>
            <a:custGeom>
              <a:avLst/>
              <a:gdLst>
                <a:gd name="T0" fmla="*/ 2147483646 w 133"/>
                <a:gd name="T1" fmla="*/ 2147483646 h 91"/>
                <a:gd name="T2" fmla="*/ 2147483646 w 133"/>
                <a:gd name="T3" fmla="*/ 2147483646 h 91"/>
                <a:gd name="T4" fmla="*/ 2147483646 w 133"/>
                <a:gd name="T5" fmla="*/ 2147483646 h 91"/>
                <a:gd name="T6" fmla="*/ 2147483646 w 133"/>
                <a:gd name="T7" fmla="*/ 2147483646 h 91"/>
                <a:gd name="T8" fmla="*/ 2147483646 w 133"/>
                <a:gd name="T9" fmla="*/ 2147483646 h 91"/>
                <a:gd name="T10" fmla="*/ 2147483646 w 133"/>
                <a:gd name="T11" fmla="*/ 2147483646 h 91"/>
                <a:gd name="T12" fmla="*/ 2147483646 w 133"/>
                <a:gd name="T13" fmla="*/ 2147483646 h 91"/>
                <a:gd name="T14" fmla="*/ 2147483646 w 133"/>
                <a:gd name="T15" fmla="*/ 2147483646 h 91"/>
                <a:gd name="T16" fmla="*/ 2147483646 w 133"/>
                <a:gd name="T17" fmla="*/ 2147483646 h 91"/>
                <a:gd name="T18" fmla="*/ 2147483646 w 133"/>
                <a:gd name="T19" fmla="*/ 2147483646 h 91"/>
                <a:gd name="T20" fmla="*/ 2147483646 w 133"/>
                <a:gd name="T21" fmla="*/ 2147483646 h 91"/>
                <a:gd name="T22" fmla="*/ 2147483646 w 133"/>
                <a:gd name="T23" fmla="*/ 2147483646 h 91"/>
                <a:gd name="T24" fmla="*/ 2147483646 w 133"/>
                <a:gd name="T25" fmla="*/ 2147483646 h 91"/>
                <a:gd name="T26" fmla="*/ 2147483646 w 133"/>
                <a:gd name="T27" fmla="*/ 2147483646 h 91"/>
                <a:gd name="T28" fmla="*/ 2147483646 w 133"/>
                <a:gd name="T29" fmla="*/ 2147483646 h 91"/>
                <a:gd name="T30" fmla="*/ 2147483646 w 133"/>
                <a:gd name="T31" fmla="*/ 2147483646 h 91"/>
                <a:gd name="T32" fmla="*/ 2147483646 w 133"/>
                <a:gd name="T33" fmla="*/ 2147483646 h 91"/>
                <a:gd name="T34" fmla="*/ 2147483646 w 133"/>
                <a:gd name="T35" fmla="*/ 2147483646 h 91"/>
                <a:gd name="T36" fmla="*/ 2147483646 w 133"/>
                <a:gd name="T37" fmla="*/ 2147483646 h 91"/>
                <a:gd name="T38" fmla="*/ 2147483646 w 133"/>
                <a:gd name="T39" fmla="*/ 2147483646 h 91"/>
                <a:gd name="T40" fmla="*/ 2147483646 w 133"/>
                <a:gd name="T41" fmla="*/ 2147483646 h 91"/>
                <a:gd name="T42" fmla="*/ 2147483646 w 133"/>
                <a:gd name="T43" fmla="*/ 2147483646 h 91"/>
                <a:gd name="T44" fmla="*/ 2147483646 w 133"/>
                <a:gd name="T45" fmla="*/ 2147483646 h 91"/>
                <a:gd name="T46" fmla="*/ 2147483646 w 133"/>
                <a:gd name="T47" fmla="*/ 2147483646 h 91"/>
                <a:gd name="T48" fmla="*/ 2147483646 w 133"/>
                <a:gd name="T49" fmla="*/ 2147483646 h 91"/>
                <a:gd name="T50" fmla="*/ 2147483646 w 133"/>
                <a:gd name="T51" fmla="*/ 2147483646 h 91"/>
                <a:gd name="T52" fmla="*/ 2147483646 w 133"/>
                <a:gd name="T53" fmla="*/ 2147483646 h 91"/>
                <a:gd name="T54" fmla="*/ 2147483646 w 133"/>
                <a:gd name="T55" fmla="*/ 2147483646 h 91"/>
                <a:gd name="T56" fmla="*/ 0 w 133"/>
                <a:gd name="T57" fmla="*/ 2147483646 h 91"/>
                <a:gd name="T58" fmla="*/ 2147483646 w 133"/>
                <a:gd name="T59" fmla="*/ 2147483646 h 91"/>
                <a:gd name="T60" fmla="*/ 2147483646 w 133"/>
                <a:gd name="T61" fmla="*/ 2147483646 h 91"/>
                <a:gd name="T62" fmla="*/ 2147483646 w 133"/>
                <a:gd name="T63" fmla="*/ 2147483646 h 91"/>
                <a:gd name="T64" fmla="*/ 2147483646 w 133"/>
                <a:gd name="T65" fmla="*/ 2147483646 h 91"/>
                <a:gd name="T66" fmla="*/ 2147483646 w 133"/>
                <a:gd name="T67" fmla="*/ 2147483646 h 91"/>
                <a:gd name="T68" fmla="*/ 2147483646 w 133"/>
                <a:gd name="T69" fmla="*/ 0 h 91"/>
                <a:gd name="T70" fmla="*/ 2147483646 w 133"/>
                <a:gd name="T71" fmla="*/ 2147483646 h 91"/>
                <a:gd name="T72" fmla="*/ 2147483646 w 133"/>
                <a:gd name="T73" fmla="*/ 2147483646 h 91"/>
                <a:gd name="T74" fmla="*/ 2147483646 w 133"/>
                <a:gd name="T75" fmla="*/ 2147483646 h 91"/>
                <a:gd name="T76" fmla="*/ 2147483646 w 133"/>
                <a:gd name="T77" fmla="*/ 2147483646 h 91"/>
                <a:gd name="T78" fmla="*/ 2147483646 w 133"/>
                <a:gd name="T79" fmla="*/ 2147483646 h 91"/>
                <a:gd name="T80" fmla="*/ 2147483646 w 133"/>
                <a:gd name="T81" fmla="*/ 2147483646 h 91"/>
                <a:gd name="T82" fmla="*/ 2147483646 w 133"/>
                <a:gd name="T83" fmla="*/ 2147483646 h 91"/>
                <a:gd name="T84" fmla="*/ 2147483646 w 133"/>
                <a:gd name="T85" fmla="*/ 2147483646 h 91"/>
                <a:gd name="T86" fmla="*/ 2147483646 w 133"/>
                <a:gd name="T87" fmla="*/ 2147483646 h 91"/>
                <a:gd name="T88" fmla="*/ 2147483646 w 133"/>
                <a:gd name="T89" fmla="*/ 2147483646 h 91"/>
                <a:gd name="T90" fmla="*/ 2147483646 w 133"/>
                <a:gd name="T91" fmla="*/ 2147483646 h 91"/>
                <a:gd name="T92" fmla="*/ 2147483646 w 133"/>
                <a:gd name="T93" fmla="*/ 2147483646 h 91"/>
                <a:gd name="T94" fmla="*/ 2147483646 w 133"/>
                <a:gd name="T95" fmla="*/ 2147483646 h 91"/>
                <a:gd name="T96" fmla="*/ 2147483646 w 133"/>
                <a:gd name="T97" fmla="*/ 2147483646 h 91"/>
                <a:gd name="T98" fmla="*/ 2147483646 w 133"/>
                <a:gd name="T99" fmla="*/ 2147483646 h 91"/>
                <a:gd name="T100" fmla="*/ 2147483646 w 133"/>
                <a:gd name="T101" fmla="*/ 2147483646 h 91"/>
                <a:gd name="T102" fmla="*/ 2147483646 w 133"/>
                <a:gd name="T103" fmla="*/ 2147483646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377" name="TextBox 376"/>
          <p:cNvSpPr txBox="1"/>
          <p:nvPr userDrawn="1"/>
        </p:nvSpPr>
        <p:spPr>
          <a:xfrm>
            <a:off x="1807531" y="6500328"/>
            <a:ext cx="542929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178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770">
                <a:solidFill>
                  <a:prstClr val="white"/>
                </a:solidFill>
                <a:ea typeface="ＭＳ Ｐゴシック" charset="0"/>
                <a:cs typeface="Arial" charset="0"/>
              </a:rPr>
              <a:t>* Year ended 31 March 2017</a:t>
            </a:r>
          </a:p>
          <a:p>
            <a:pPr marL="0" indent="0" defTabSz="3178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770">
                <a:solidFill>
                  <a:prstClr val="white"/>
                </a:solidFill>
                <a:ea typeface="ＭＳ Ｐゴシック" charset="0"/>
                <a:cs typeface="Arial" charset="0"/>
              </a:rPr>
              <a:t>(All income and profit statements exclude DCC Environmental, the agreed disposal of which was announced on 5 April 2017)</a:t>
            </a:r>
          </a:p>
        </p:txBody>
      </p:sp>
      <p:pic>
        <p:nvPicPr>
          <p:cNvPr id="380" name="Picture 379" descr="DCC Master identity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81896"/>
            <a:ext cx="2240971" cy="1050426"/>
          </a:xfrm>
          <a:prstGeom prst="rect">
            <a:avLst/>
          </a:prstGeom>
        </p:spPr>
      </p:pic>
      <p:pic>
        <p:nvPicPr>
          <p:cNvPr id="382" name="Picture 381" descr="DCC 25459 PPTMasterWide16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3858" r="184" b="67415"/>
          <a:stretch/>
        </p:blipFill>
        <p:spPr>
          <a:xfrm>
            <a:off x="2767346" y="138578"/>
            <a:ext cx="9303710" cy="9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5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7828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117" t="22660" r="3294" b="21502"/>
          <a:stretch/>
        </p:blipFill>
        <p:spPr>
          <a:xfrm>
            <a:off x="2816052" y="116402"/>
            <a:ext cx="9256610" cy="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7828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985" y="130045"/>
            <a:ext cx="9292679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85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876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891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4" y="2536869"/>
            <a:ext cx="5844990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42421" y="2536868"/>
            <a:ext cx="5830241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542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s: S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 b="24742"/>
          <a:stretch/>
        </p:blipFill>
        <p:spPr>
          <a:xfrm>
            <a:off x="2806027" y="118577"/>
            <a:ext cx="9302296" cy="9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730" y="117752"/>
            <a:ext cx="9283267" cy="9504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28751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2288" r="194" b="43309"/>
          <a:stretch/>
        </p:blipFill>
        <p:spPr>
          <a:xfrm>
            <a:off x="2804746" y="116632"/>
            <a:ext cx="9267917" cy="9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117" t="22660" r="3294" b="21502"/>
          <a:stretch/>
        </p:blipFill>
        <p:spPr>
          <a:xfrm>
            <a:off x="2816052" y="116402"/>
            <a:ext cx="9256610" cy="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1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07" y="116634"/>
            <a:ext cx="931735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tis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 userDrawn="1"/>
        </p:nvSpPr>
        <p:spPr>
          <a:xfrm>
            <a:off x="376124" y="4821044"/>
            <a:ext cx="413605" cy="346029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2" name="Rectangle 121"/>
          <p:cNvSpPr/>
          <p:nvPr userDrawn="1"/>
        </p:nvSpPr>
        <p:spPr>
          <a:xfrm>
            <a:off x="376124" y="5337509"/>
            <a:ext cx="413605" cy="346029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123" name="Group 22"/>
          <p:cNvGrpSpPr>
            <a:grpSpLocks noChangeAspect="1"/>
          </p:cNvGrpSpPr>
          <p:nvPr userDrawn="1"/>
        </p:nvGrpSpPr>
        <p:grpSpPr bwMode="auto">
          <a:xfrm>
            <a:off x="336707" y="1907051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124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8" name="Rectangle 127"/>
          <p:cNvSpPr/>
          <p:nvPr userDrawn="1"/>
        </p:nvSpPr>
        <p:spPr>
          <a:xfrm>
            <a:off x="137651" y="1210734"/>
            <a:ext cx="11927349" cy="1185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4A4A4A"/>
                </a:solidFill>
              </a:rPr>
              <a:t>Exertis is one of the lead</a:t>
            </a:r>
            <a:r>
              <a:rPr lang="en-GB" sz="1800">
                <a:solidFill>
                  <a:srgbClr val="4A4D4E"/>
                </a:solidFill>
              </a:rPr>
              <a:t>in</a:t>
            </a:r>
            <a:r>
              <a:rPr lang="en-GB" sz="1800">
                <a:solidFill>
                  <a:srgbClr val="4A4A4A"/>
                </a:solidFill>
              </a:rPr>
              <a:t>g European route-to-market and supply chain partners for global technology brands. We provide an industry-leading and innovative range of services and value add solutions. </a:t>
            </a:r>
          </a:p>
          <a:p>
            <a:pPr algn="ctr"/>
            <a:r>
              <a:rPr lang="en-GB" sz="1800" b="1">
                <a:solidFill>
                  <a:srgbClr val="4A4A4A"/>
                </a:solidFill>
              </a:rPr>
              <a:t>The obvious partner for a new technology brand to access European Retail and SME markets.</a:t>
            </a:r>
          </a:p>
        </p:txBody>
      </p:sp>
      <p:sp>
        <p:nvSpPr>
          <p:cNvPr id="129" name="Rectangle à coins arrondis 26"/>
          <p:cNvSpPr/>
          <p:nvPr userDrawn="1"/>
        </p:nvSpPr>
        <p:spPr>
          <a:xfrm>
            <a:off x="8291002" y="2904624"/>
            <a:ext cx="3687172" cy="3241685"/>
          </a:xfrm>
          <a:prstGeom prst="roundRect">
            <a:avLst>
              <a:gd name="adj" fmla="val 4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/>
          <a:lstStyle/>
          <a:p>
            <a:pPr marL="128588" indent="-128588" fontAlgn="t">
              <a:spcBef>
                <a:spcPts val="128"/>
              </a:spcBef>
              <a:buFont typeface="Arial" panose="020B0604020202020204" pitchFamily="34" charset="0"/>
              <a:buChar char="•"/>
            </a:pPr>
            <a:endParaRPr lang="en-GB" sz="10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100656" y="118538"/>
            <a:ext cx="2592288" cy="945819"/>
          </a:xfrm>
          <a:prstGeom prst="rect">
            <a:avLst/>
          </a:prstGeom>
          <a:solidFill>
            <a:schemeClr val="tx2"/>
          </a:solidFill>
        </p:spPr>
        <p:txBody>
          <a:bodyPr wrap="square" lIns="72000" rIns="36000" rtlCol="0" anchor="ctr" anchorCtr="0">
            <a:noAutofit/>
          </a:bodyPr>
          <a:lstStyle/>
          <a:p>
            <a:r>
              <a:rPr lang="en-GB" sz="2000" b="1">
                <a:solidFill>
                  <a:prstClr val="white"/>
                </a:solidFill>
              </a:rPr>
              <a:t>EXERTIS AT A </a:t>
            </a:r>
            <a:br>
              <a:rPr lang="en-GB" sz="2000" b="1">
                <a:solidFill>
                  <a:prstClr val="white"/>
                </a:solidFill>
              </a:rPr>
            </a:br>
            <a:r>
              <a:rPr lang="en-GB" sz="2000" b="1">
                <a:solidFill>
                  <a:prstClr val="white"/>
                </a:solidFill>
              </a:rPr>
              <a:t>GLANCE</a:t>
            </a:r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 userDrawn="1"/>
        </p:nvSpPr>
        <p:spPr>
          <a:xfrm>
            <a:off x="857908" y="3342842"/>
            <a:ext cx="282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£2.7bn</a:t>
            </a:r>
            <a:r>
              <a:rPr lang="en-GB" sz="1200">
                <a:solidFill>
                  <a:srgbClr val="4A4A4A"/>
                </a:solidFill>
              </a:rPr>
              <a:t> turnover</a:t>
            </a:r>
          </a:p>
        </p:txBody>
      </p:sp>
      <p:grpSp>
        <p:nvGrpSpPr>
          <p:cNvPr id="134" name="Group 133"/>
          <p:cNvGrpSpPr/>
          <p:nvPr userDrawn="1"/>
        </p:nvGrpSpPr>
        <p:grpSpPr>
          <a:xfrm>
            <a:off x="376124" y="3312182"/>
            <a:ext cx="400071" cy="346030"/>
            <a:chOff x="227348" y="1052736"/>
            <a:chExt cx="469310" cy="504056"/>
          </a:xfrm>
        </p:grpSpPr>
        <p:sp>
          <p:nvSpPr>
            <p:cNvPr id="135" name="Rectangle 134"/>
            <p:cNvSpPr/>
            <p:nvPr/>
          </p:nvSpPr>
          <p:spPr>
            <a:xfrm>
              <a:off x="227348" y="1052736"/>
              <a:ext cx="469310" cy="504056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334230" y="1155495"/>
              <a:ext cx="255546" cy="312652"/>
            </a:xfrm>
            <a:custGeom>
              <a:avLst/>
              <a:gdLst>
                <a:gd name="T0" fmla="*/ 77 w 170"/>
                <a:gd name="T1" fmla="*/ 89 h 208"/>
                <a:gd name="T2" fmla="*/ 118 w 170"/>
                <a:gd name="T3" fmla="*/ 89 h 208"/>
                <a:gd name="T4" fmla="*/ 118 w 170"/>
                <a:gd name="T5" fmla="*/ 121 h 208"/>
                <a:gd name="T6" fmla="*/ 82 w 170"/>
                <a:gd name="T7" fmla="*/ 121 h 208"/>
                <a:gd name="T8" fmla="*/ 78 w 170"/>
                <a:gd name="T9" fmla="*/ 142 h 208"/>
                <a:gd name="T10" fmla="*/ 68 w 170"/>
                <a:gd name="T11" fmla="*/ 157 h 208"/>
                <a:gd name="T12" fmla="*/ 81 w 170"/>
                <a:gd name="T13" fmla="*/ 155 h 208"/>
                <a:gd name="T14" fmla="*/ 99 w 170"/>
                <a:gd name="T15" fmla="*/ 158 h 208"/>
                <a:gd name="T16" fmla="*/ 124 w 170"/>
                <a:gd name="T17" fmla="*/ 162 h 208"/>
                <a:gd name="T18" fmla="*/ 137 w 170"/>
                <a:gd name="T19" fmla="*/ 160 h 208"/>
                <a:gd name="T20" fmla="*/ 151 w 170"/>
                <a:gd name="T21" fmla="*/ 155 h 208"/>
                <a:gd name="T22" fmla="*/ 170 w 170"/>
                <a:gd name="T23" fmla="*/ 196 h 208"/>
                <a:gd name="T24" fmla="*/ 146 w 170"/>
                <a:gd name="T25" fmla="*/ 205 h 208"/>
                <a:gd name="T26" fmla="*/ 124 w 170"/>
                <a:gd name="T27" fmla="*/ 208 h 208"/>
                <a:gd name="T28" fmla="*/ 95 w 170"/>
                <a:gd name="T29" fmla="*/ 203 h 208"/>
                <a:gd name="T30" fmla="*/ 68 w 170"/>
                <a:gd name="T31" fmla="*/ 196 h 208"/>
                <a:gd name="T32" fmla="*/ 57 w 170"/>
                <a:gd name="T33" fmla="*/ 195 h 208"/>
                <a:gd name="T34" fmla="*/ 18 w 170"/>
                <a:gd name="T35" fmla="*/ 208 h 208"/>
                <a:gd name="T36" fmla="*/ 0 w 170"/>
                <a:gd name="T37" fmla="*/ 169 h 208"/>
                <a:gd name="T38" fmla="*/ 29 w 170"/>
                <a:gd name="T39" fmla="*/ 128 h 208"/>
                <a:gd name="T40" fmla="*/ 29 w 170"/>
                <a:gd name="T41" fmla="*/ 121 h 208"/>
                <a:gd name="T42" fmla="*/ 0 w 170"/>
                <a:gd name="T43" fmla="*/ 121 h 208"/>
                <a:gd name="T44" fmla="*/ 0 w 170"/>
                <a:gd name="T45" fmla="*/ 89 h 208"/>
                <a:gd name="T46" fmla="*/ 20 w 170"/>
                <a:gd name="T47" fmla="*/ 89 h 208"/>
                <a:gd name="T48" fmla="*/ 15 w 170"/>
                <a:gd name="T49" fmla="*/ 68 h 208"/>
                <a:gd name="T50" fmla="*/ 14 w 170"/>
                <a:gd name="T51" fmla="*/ 57 h 208"/>
                <a:gd name="T52" fmla="*/ 23 w 170"/>
                <a:gd name="T53" fmla="*/ 26 h 208"/>
                <a:gd name="T54" fmla="*/ 47 w 170"/>
                <a:gd name="T55" fmla="*/ 7 h 208"/>
                <a:gd name="T56" fmla="*/ 87 w 170"/>
                <a:gd name="T57" fmla="*/ 0 h 208"/>
                <a:gd name="T58" fmla="*/ 124 w 170"/>
                <a:gd name="T59" fmla="*/ 6 h 208"/>
                <a:gd name="T60" fmla="*/ 147 w 170"/>
                <a:gd name="T61" fmla="*/ 23 h 208"/>
                <a:gd name="T62" fmla="*/ 160 w 170"/>
                <a:gd name="T63" fmla="*/ 53 h 208"/>
                <a:gd name="T64" fmla="*/ 108 w 170"/>
                <a:gd name="T65" fmla="*/ 61 h 208"/>
                <a:gd name="T66" fmla="*/ 99 w 170"/>
                <a:gd name="T67" fmla="*/ 42 h 208"/>
                <a:gd name="T68" fmla="*/ 87 w 170"/>
                <a:gd name="T69" fmla="*/ 37 h 208"/>
                <a:gd name="T70" fmla="*/ 74 w 170"/>
                <a:gd name="T71" fmla="*/ 42 h 208"/>
                <a:gd name="T72" fmla="*/ 70 w 170"/>
                <a:gd name="T73" fmla="*/ 57 h 208"/>
                <a:gd name="T74" fmla="*/ 71 w 170"/>
                <a:gd name="T75" fmla="*/ 67 h 208"/>
                <a:gd name="T76" fmla="*/ 77 w 170"/>
                <a:gd name="T77" fmla="*/ 8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208">
                  <a:moveTo>
                    <a:pt x="77" y="89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1" y="129"/>
                    <a:pt x="80" y="136"/>
                    <a:pt x="78" y="142"/>
                  </a:cubicBezTo>
                  <a:cubicBezTo>
                    <a:pt x="76" y="147"/>
                    <a:pt x="73" y="152"/>
                    <a:pt x="68" y="157"/>
                  </a:cubicBezTo>
                  <a:cubicBezTo>
                    <a:pt x="73" y="156"/>
                    <a:pt x="78" y="155"/>
                    <a:pt x="81" y="155"/>
                  </a:cubicBezTo>
                  <a:cubicBezTo>
                    <a:pt x="86" y="155"/>
                    <a:pt x="92" y="156"/>
                    <a:pt x="99" y="158"/>
                  </a:cubicBezTo>
                  <a:cubicBezTo>
                    <a:pt x="110" y="160"/>
                    <a:pt x="118" y="162"/>
                    <a:pt x="124" y="162"/>
                  </a:cubicBezTo>
                  <a:cubicBezTo>
                    <a:pt x="129" y="162"/>
                    <a:pt x="133" y="161"/>
                    <a:pt x="137" y="160"/>
                  </a:cubicBezTo>
                  <a:cubicBezTo>
                    <a:pt x="141" y="159"/>
                    <a:pt x="145" y="158"/>
                    <a:pt x="151" y="155"/>
                  </a:cubicBezTo>
                  <a:cubicBezTo>
                    <a:pt x="170" y="196"/>
                    <a:pt x="170" y="196"/>
                    <a:pt x="170" y="196"/>
                  </a:cubicBezTo>
                  <a:cubicBezTo>
                    <a:pt x="161" y="200"/>
                    <a:pt x="153" y="203"/>
                    <a:pt x="146" y="205"/>
                  </a:cubicBezTo>
                  <a:cubicBezTo>
                    <a:pt x="139" y="207"/>
                    <a:pt x="132" y="208"/>
                    <a:pt x="124" y="208"/>
                  </a:cubicBezTo>
                  <a:cubicBezTo>
                    <a:pt x="116" y="208"/>
                    <a:pt x="106" y="206"/>
                    <a:pt x="95" y="203"/>
                  </a:cubicBezTo>
                  <a:cubicBezTo>
                    <a:pt x="80" y="199"/>
                    <a:pt x="71" y="197"/>
                    <a:pt x="68" y="196"/>
                  </a:cubicBezTo>
                  <a:cubicBezTo>
                    <a:pt x="64" y="196"/>
                    <a:pt x="61" y="195"/>
                    <a:pt x="57" y="195"/>
                  </a:cubicBezTo>
                  <a:cubicBezTo>
                    <a:pt x="45" y="195"/>
                    <a:pt x="32" y="199"/>
                    <a:pt x="18" y="20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9" y="155"/>
                    <a:pt x="29" y="141"/>
                    <a:pt x="29" y="128"/>
                  </a:cubicBezTo>
                  <a:cubicBezTo>
                    <a:pt x="29" y="127"/>
                    <a:pt x="29" y="125"/>
                    <a:pt x="29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7" y="77"/>
                    <a:pt x="15" y="70"/>
                    <a:pt x="15" y="68"/>
                  </a:cubicBezTo>
                  <a:cubicBezTo>
                    <a:pt x="14" y="65"/>
                    <a:pt x="14" y="61"/>
                    <a:pt x="14" y="57"/>
                  </a:cubicBezTo>
                  <a:cubicBezTo>
                    <a:pt x="14" y="46"/>
                    <a:pt x="17" y="35"/>
                    <a:pt x="23" y="26"/>
                  </a:cubicBezTo>
                  <a:cubicBezTo>
                    <a:pt x="29" y="17"/>
                    <a:pt x="37" y="11"/>
                    <a:pt x="47" y="7"/>
                  </a:cubicBezTo>
                  <a:cubicBezTo>
                    <a:pt x="57" y="3"/>
                    <a:pt x="70" y="0"/>
                    <a:pt x="87" y="0"/>
                  </a:cubicBezTo>
                  <a:cubicBezTo>
                    <a:pt x="102" y="0"/>
                    <a:pt x="115" y="2"/>
                    <a:pt x="124" y="6"/>
                  </a:cubicBezTo>
                  <a:cubicBezTo>
                    <a:pt x="133" y="9"/>
                    <a:pt x="141" y="15"/>
                    <a:pt x="147" y="23"/>
                  </a:cubicBezTo>
                  <a:cubicBezTo>
                    <a:pt x="154" y="31"/>
                    <a:pt x="158" y="41"/>
                    <a:pt x="160" y="53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5" y="51"/>
                    <a:pt x="102" y="45"/>
                    <a:pt x="99" y="42"/>
                  </a:cubicBezTo>
                  <a:cubicBezTo>
                    <a:pt x="96" y="38"/>
                    <a:pt x="92" y="37"/>
                    <a:pt x="87" y="37"/>
                  </a:cubicBezTo>
                  <a:cubicBezTo>
                    <a:pt x="82" y="37"/>
                    <a:pt x="78" y="39"/>
                    <a:pt x="74" y="42"/>
                  </a:cubicBezTo>
                  <a:cubicBezTo>
                    <a:pt x="71" y="45"/>
                    <a:pt x="70" y="50"/>
                    <a:pt x="70" y="57"/>
                  </a:cubicBezTo>
                  <a:cubicBezTo>
                    <a:pt x="70" y="60"/>
                    <a:pt x="70" y="63"/>
                    <a:pt x="71" y="67"/>
                  </a:cubicBezTo>
                  <a:cubicBezTo>
                    <a:pt x="71" y="70"/>
                    <a:pt x="73" y="77"/>
                    <a:pt x="7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  <p:sp>
        <p:nvSpPr>
          <p:cNvPr id="137" name="TextBox 136"/>
          <p:cNvSpPr txBox="1"/>
          <p:nvPr userDrawn="1"/>
        </p:nvSpPr>
        <p:spPr>
          <a:xfrm>
            <a:off x="857908" y="3849966"/>
            <a:ext cx="2528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&gt;2400</a:t>
            </a:r>
            <a:r>
              <a:rPr lang="en-GB" sz="1200" baseline="0">
                <a:solidFill>
                  <a:srgbClr val="4A4A4A"/>
                </a:solidFill>
              </a:rPr>
              <a:t> </a:t>
            </a:r>
            <a:r>
              <a:rPr lang="en-GB" sz="1200">
                <a:solidFill>
                  <a:srgbClr val="4A4A4A"/>
                </a:solidFill>
              </a:rPr>
              <a:t>employees across </a:t>
            </a:r>
            <a:r>
              <a:rPr lang="en-GB" sz="1200" b="1">
                <a:solidFill>
                  <a:srgbClr val="4A4A4A"/>
                </a:solidFill>
              </a:rPr>
              <a:t>13</a:t>
            </a:r>
            <a:r>
              <a:rPr lang="en-GB" sz="1200">
                <a:solidFill>
                  <a:srgbClr val="4A4A4A"/>
                </a:solidFill>
              </a:rPr>
              <a:t> countries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376124" y="3816397"/>
            <a:ext cx="400071" cy="346030"/>
            <a:chOff x="227348" y="1787218"/>
            <a:chExt cx="469310" cy="504056"/>
          </a:xfrm>
        </p:grpSpPr>
        <p:sp>
          <p:nvSpPr>
            <p:cNvPr id="139" name="Rectangle 138"/>
            <p:cNvSpPr/>
            <p:nvPr/>
          </p:nvSpPr>
          <p:spPr>
            <a:xfrm>
              <a:off x="227348" y="1787218"/>
              <a:ext cx="469310" cy="504056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40" name="Group 137"/>
            <p:cNvGrpSpPr>
              <a:grpSpLocks noChangeAspect="1"/>
            </p:cNvGrpSpPr>
            <p:nvPr/>
          </p:nvGrpSpPr>
          <p:grpSpPr bwMode="auto">
            <a:xfrm>
              <a:off x="276670" y="1907348"/>
              <a:ext cx="397638" cy="263796"/>
              <a:chOff x="4854" y="-1376"/>
              <a:chExt cx="716" cy="475"/>
            </a:xfrm>
            <a:solidFill>
              <a:schemeClr val="bg1"/>
            </a:solidFill>
          </p:grpSpPr>
          <p:sp>
            <p:nvSpPr>
              <p:cNvPr id="141" name="Freeform 138"/>
              <p:cNvSpPr>
                <a:spLocks/>
              </p:cNvSpPr>
              <p:nvPr/>
            </p:nvSpPr>
            <p:spPr bwMode="auto">
              <a:xfrm>
                <a:off x="5315" y="-1331"/>
                <a:ext cx="255" cy="378"/>
              </a:xfrm>
              <a:custGeom>
                <a:avLst/>
                <a:gdLst>
                  <a:gd name="T0" fmla="*/ 7 w 108"/>
                  <a:gd name="T1" fmla="*/ 66 h 160"/>
                  <a:gd name="T2" fmla="*/ 5 w 108"/>
                  <a:gd name="T3" fmla="*/ 72 h 160"/>
                  <a:gd name="T4" fmla="*/ 4 w 108"/>
                  <a:gd name="T5" fmla="*/ 76 h 160"/>
                  <a:gd name="T6" fmla="*/ 8 w 108"/>
                  <a:gd name="T7" fmla="*/ 77 h 160"/>
                  <a:gd name="T8" fmla="*/ 23 w 108"/>
                  <a:gd name="T9" fmla="*/ 82 h 160"/>
                  <a:gd name="T10" fmla="*/ 23 w 108"/>
                  <a:gd name="T11" fmla="*/ 89 h 160"/>
                  <a:gd name="T12" fmla="*/ 15 w 108"/>
                  <a:gd name="T13" fmla="*/ 95 h 160"/>
                  <a:gd name="T14" fmla="*/ 13 w 108"/>
                  <a:gd name="T15" fmla="*/ 99 h 160"/>
                  <a:gd name="T16" fmla="*/ 35 w 108"/>
                  <a:gd name="T17" fmla="*/ 122 h 160"/>
                  <a:gd name="T18" fmla="*/ 44 w 108"/>
                  <a:gd name="T19" fmla="*/ 160 h 160"/>
                  <a:gd name="T20" fmla="*/ 108 w 108"/>
                  <a:gd name="T21" fmla="*/ 160 h 160"/>
                  <a:gd name="T22" fmla="*/ 106 w 108"/>
                  <a:gd name="T23" fmla="*/ 121 h 160"/>
                  <a:gd name="T24" fmla="*/ 96 w 108"/>
                  <a:gd name="T25" fmla="*/ 111 h 160"/>
                  <a:gd name="T26" fmla="*/ 80 w 108"/>
                  <a:gd name="T27" fmla="*/ 105 h 160"/>
                  <a:gd name="T28" fmla="*/ 70 w 108"/>
                  <a:gd name="T29" fmla="*/ 100 h 160"/>
                  <a:gd name="T30" fmla="*/ 65 w 108"/>
                  <a:gd name="T31" fmla="*/ 95 h 160"/>
                  <a:gd name="T32" fmla="*/ 58 w 108"/>
                  <a:gd name="T33" fmla="*/ 89 h 160"/>
                  <a:gd name="T34" fmla="*/ 58 w 108"/>
                  <a:gd name="T35" fmla="*/ 82 h 160"/>
                  <a:gd name="T36" fmla="*/ 73 w 108"/>
                  <a:gd name="T37" fmla="*/ 77 h 160"/>
                  <a:gd name="T38" fmla="*/ 77 w 108"/>
                  <a:gd name="T39" fmla="*/ 76 h 160"/>
                  <a:gd name="T40" fmla="*/ 75 w 108"/>
                  <a:gd name="T41" fmla="*/ 72 h 160"/>
                  <a:gd name="T42" fmla="*/ 73 w 108"/>
                  <a:gd name="T43" fmla="*/ 66 h 160"/>
                  <a:gd name="T44" fmla="*/ 81 w 108"/>
                  <a:gd name="T45" fmla="*/ 73 h 160"/>
                  <a:gd name="T46" fmla="*/ 75 w 108"/>
                  <a:gd name="T47" fmla="*/ 58 h 160"/>
                  <a:gd name="T48" fmla="*/ 72 w 108"/>
                  <a:gd name="T49" fmla="*/ 44 h 160"/>
                  <a:gd name="T50" fmla="*/ 67 w 108"/>
                  <a:gd name="T51" fmla="*/ 17 h 160"/>
                  <a:gd name="T52" fmla="*/ 59 w 108"/>
                  <a:gd name="T53" fmla="*/ 6 h 160"/>
                  <a:gd name="T54" fmla="*/ 41 w 108"/>
                  <a:gd name="T55" fmla="*/ 0 h 160"/>
                  <a:gd name="T56" fmla="*/ 40 w 108"/>
                  <a:gd name="T57" fmla="*/ 0 h 160"/>
                  <a:gd name="T58" fmla="*/ 40 w 108"/>
                  <a:gd name="T59" fmla="*/ 0 h 160"/>
                  <a:gd name="T60" fmla="*/ 22 w 108"/>
                  <a:gd name="T61" fmla="*/ 6 h 160"/>
                  <a:gd name="T62" fmla="*/ 14 w 108"/>
                  <a:gd name="T63" fmla="*/ 17 h 160"/>
                  <a:gd name="T64" fmla="*/ 9 w 108"/>
                  <a:gd name="T65" fmla="*/ 44 h 160"/>
                  <a:gd name="T66" fmla="*/ 6 w 108"/>
                  <a:gd name="T67" fmla="*/ 59 h 160"/>
                  <a:gd name="T68" fmla="*/ 0 w 108"/>
                  <a:gd name="T69" fmla="*/ 73 h 160"/>
                  <a:gd name="T70" fmla="*/ 7 w 108"/>
                  <a:gd name="T71" fmla="*/ 6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160">
                    <a:moveTo>
                      <a:pt x="7" y="66"/>
                    </a:moveTo>
                    <a:cubicBezTo>
                      <a:pt x="7" y="66"/>
                      <a:pt x="6" y="72"/>
                      <a:pt x="5" y="72"/>
                    </a:cubicBezTo>
                    <a:cubicBezTo>
                      <a:pt x="5" y="73"/>
                      <a:pt x="3" y="76"/>
                      <a:pt x="4" y="76"/>
                    </a:cubicBezTo>
                    <a:cubicBezTo>
                      <a:pt x="4" y="76"/>
                      <a:pt x="8" y="77"/>
                      <a:pt x="8" y="77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89"/>
                      <a:pt x="16" y="93"/>
                      <a:pt x="15" y="95"/>
                    </a:cubicBezTo>
                    <a:cubicBezTo>
                      <a:pt x="15" y="96"/>
                      <a:pt x="14" y="98"/>
                      <a:pt x="13" y="99"/>
                    </a:cubicBezTo>
                    <a:cubicBezTo>
                      <a:pt x="27" y="105"/>
                      <a:pt x="35" y="113"/>
                      <a:pt x="35" y="122"/>
                    </a:cubicBezTo>
                    <a:cubicBezTo>
                      <a:pt x="35" y="123"/>
                      <a:pt x="44" y="153"/>
                      <a:pt x="44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160"/>
                      <a:pt x="106" y="121"/>
                      <a:pt x="106" y="121"/>
                    </a:cubicBezTo>
                    <a:cubicBezTo>
                      <a:pt x="106" y="121"/>
                      <a:pt x="102" y="112"/>
                      <a:pt x="96" y="111"/>
                    </a:cubicBezTo>
                    <a:cubicBezTo>
                      <a:pt x="91" y="110"/>
                      <a:pt x="83" y="108"/>
                      <a:pt x="80" y="105"/>
                    </a:cubicBezTo>
                    <a:cubicBezTo>
                      <a:pt x="78" y="104"/>
                      <a:pt x="72" y="101"/>
                      <a:pt x="70" y="100"/>
                    </a:cubicBezTo>
                    <a:cubicBezTo>
                      <a:pt x="68" y="100"/>
                      <a:pt x="66" y="96"/>
                      <a:pt x="65" y="95"/>
                    </a:cubicBezTo>
                    <a:cubicBezTo>
                      <a:pt x="65" y="93"/>
                      <a:pt x="59" y="89"/>
                      <a:pt x="58" y="89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7" y="76"/>
                      <a:pt x="77" y="76"/>
                    </a:cubicBezTo>
                    <a:cubicBezTo>
                      <a:pt x="78" y="76"/>
                      <a:pt x="75" y="73"/>
                      <a:pt x="75" y="72"/>
                    </a:cubicBezTo>
                    <a:cubicBezTo>
                      <a:pt x="75" y="71"/>
                      <a:pt x="73" y="66"/>
                      <a:pt x="73" y="66"/>
                    </a:cubicBezTo>
                    <a:cubicBezTo>
                      <a:pt x="73" y="66"/>
                      <a:pt x="79" y="72"/>
                      <a:pt x="81" y="73"/>
                    </a:cubicBezTo>
                    <a:cubicBezTo>
                      <a:pt x="81" y="73"/>
                      <a:pt x="76" y="64"/>
                      <a:pt x="75" y="58"/>
                    </a:cubicBezTo>
                    <a:cubicBezTo>
                      <a:pt x="73" y="53"/>
                      <a:pt x="72" y="45"/>
                      <a:pt x="72" y="44"/>
                    </a:cubicBezTo>
                    <a:cubicBezTo>
                      <a:pt x="72" y="43"/>
                      <a:pt x="69" y="21"/>
                      <a:pt x="67" y="17"/>
                    </a:cubicBezTo>
                    <a:cubicBezTo>
                      <a:pt x="65" y="14"/>
                      <a:pt x="63" y="8"/>
                      <a:pt x="59" y="6"/>
                    </a:cubicBezTo>
                    <a:cubicBezTo>
                      <a:pt x="55" y="4"/>
                      <a:pt x="49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26" y="4"/>
                      <a:pt x="22" y="6"/>
                    </a:cubicBezTo>
                    <a:cubicBezTo>
                      <a:pt x="18" y="8"/>
                      <a:pt x="15" y="14"/>
                      <a:pt x="14" y="17"/>
                    </a:cubicBezTo>
                    <a:cubicBezTo>
                      <a:pt x="12" y="21"/>
                      <a:pt x="9" y="43"/>
                      <a:pt x="9" y="44"/>
                    </a:cubicBezTo>
                    <a:cubicBezTo>
                      <a:pt x="9" y="45"/>
                      <a:pt x="8" y="53"/>
                      <a:pt x="6" y="59"/>
                    </a:cubicBezTo>
                    <a:cubicBezTo>
                      <a:pt x="5" y="64"/>
                      <a:pt x="0" y="73"/>
                      <a:pt x="0" y="73"/>
                    </a:cubicBezTo>
                    <a:cubicBezTo>
                      <a:pt x="2" y="72"/>
                      <a:pt x="7" y="66"/>
                      <a:pt x="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42" name="Freeform 139"/>
              <p:cNvSpPr>
                <a:spLocks/>
              </p:cNvSpPr>
              <p:nvPr/>
            </p:nvSpPr>
            <p:spPr bwMode="auto">
              <a:xfrm>
                <a:off x="4854" y="-1345"/>
                <a:ext cx="258" cy="383"/>
              </a:xfrm>
              <a:custGeom>
                <a:avLst/>
                <a:gdLst>
                  <a:gd name="T0" fmla="*/ 71 w 109"/>
                  <a:gd name="T1" fmla="*/ 134 h 162"/>
                  <a:gd name="T2" fmla="*/ 71 w 109"/>
                  <a:gd name="T3" fmla="*/ 133 h 162"/>
                  <a:gd name="T4" fmla="*/ 71 w 109"/>
                  <a:gd name="T5" fmla="*/ 133 h 162"/>
                  <a:gd name="T6" fmla="*/ 108 w 109"/>
                  <a:gd name="T7" fmla="*/ 102 h 162"/>
                  <a:gd name="T8" fmla="*/ 108 w 109"/>
                  <a:gd name="T9" fmla="*/ 102 h 162"/>
                  <a:gd name="T10" fmla="*/ 95 w 109"/>
                  <a:gd name="T11" fmla="*/ 96 h 162"/>
                  <a:gd name="T12" fmla="*/ 93 w 109"/>
                  <a:gd name="T13" fmla="*/ 83 h 162"/>
                  <a:gd name="T14" fmla="*/ 104 w 109"/>
                  <a:gd name="T15" fmla="*/ 61 h 162"/>
                  <a:gd name="T16" fmla="*/ 108 w 109"/>
                  <a:gd name="T17" fmla="*/ 55 h 162"/>
                  <a:gd name="T18" fmla="*/ 105 w 109"/>
                  <a:gd name="T19" fmla="*/ 43 h 162"/>
                  <a:gd name="T20" fmla="*/ 105 w 109"/>
                  <a:gd name="T21" fmla="*/ 34 h 162"/>
                  <a:gd name="T22" fmla="*/ 96 w 109"/>
                  <a:gd name="T23" fmla="*/ 13 h 162"/>
                  <a:gd name="T24" fmla="*/ 87 w 109"/>
                  <a:gd name="T25" fmla="*/ 7 h 162"/>
                  <a:gd name="T26" fmla="*/ 80 w 109"/>
                  <a:gd name="T27" fmla="*/ 5 h 162"/>
                  <a:gd name="T28" fmla="*/ 80 w 109"/>
                  <a:gd name="T29" fmla="*/ 7 h 162"/>
                  <a:gd name="T30" fmla="*/ 80 w 109"/>
                  <a:gd name="T31" fmla="*/ 7 h 162"/>
                  <a:gd name="T32" fmla="*/ 79 w 109"/>
                  <a:gd name="T33" fmla="*/ 2 h 162"/>
                  <a:gd name="T34" fmla="*/ 79 w 109"/>
                  <a:gd name="T35" fmla="*/ 0 h 162"/>
                  <a:gd name="T36" fmla="*/ 70 w 109"/>
                  <a:gd name="T37" fmla="*/ 9 h 162"/>
                  <a:gd name="T38" fmla="*/ 71 w 109"/>
                  <a:gd name="T39" fmla="*/ 4 h 162"/>
                  <a:gd name="T40" fmla="*/ 58 w 109"/>
                  <a:gd name="T41" fmla="*/ 13 h 162"/>
                  <a:gd name="T42" fmla="*/ 49 w 109"/>
                  <a:gd name="T43" fmla="*/ 36 h 162"/>
                  <a:gd name="T44" fmla="*/ 50 w 109"/>
                  <a:gd name="T45" fmla="*/ 43 h 162"/>
                  <a:gd name="T46" fmla="*/ 48 w 109"/>
                  <a:gd name="T47" fmla="*/ 55 h 162"/>
                  <a:gd name="T48" fmla="*/ 53 w 109"/>
                  <a:gd name="T49" fmla="*/ 63 h 162"/>
                  <a:gd name="T50" fmla="*/ 61 w 109"/>
                  <a:gd name="T51" fmla="*/ 83 h 162"/>
                  <a:gd name="T52" fmla="*/ 59 w 109"/>
                  <a:gd name="T53" fmla="*/ 96 h 162"/>
                  <a:gd name="T54" fmla="*/ 42 w 109"/>
                  <a:gd name="T55" fmla="*/ 104 h 162"/>
                  <a:gd name="T56" fmla="*/ 19 w 109"/>
                  <a:gd name="T57" fmla="*/ 112 h 162"/>
                  <a:gd name="T58" fmla="*/ 4 w 109"/>
                  <a:gd name="T59" fmla="*/ 162 h 162"/>
                  <a:gd name="T60" fmla="*/ 64 w 109"/>
                  <a:gd name="T61" fmla="*/ 162 h 162"/>
                  <a:gd name="T62" fmla="*/ 71 w 109"/>
                  <a:gd name="T63" fmla="*/ 13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" h="162">
                    <a:moveTo>
                      <a:pt x="71" y="134"/>
                    </a:move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5" y="115"/>
                      <a:pt x="96" y="107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1" y="98"/>
                      <a:pt x="97" y="96"/>
                      <a:pt x="95" y="96"/>
                    </a:cubicBezTo>
                    <a:cubicBezTo>
                      <a:pt x="95" y="94"/>
                      <a:pt x="93" y="83"/>
                      <a:pt x="93" y="83"/>
                    </a:cubicBezTo>
                    <a:cubicBezTo>
                      <a:pt x="93" y="83"/>
                      <a:pt x="102" y="76"/>
                      <a:pt x="104" y="61"/>
                    </a:cubicBezTo>
                    <a:cubicBezTo>
                      <a:pt x="104" y="61"/>
                      <a:pt x="108" y="64"/>
                      <a:pt x="108" y="55"/>
                    </a:cubicBezTo>
                    <a:cubicBezTo>
                      <a:pt x="108" y="48"/>
                      <a:pt x="109" y="45"/>
                      <a:pt x="105" y="43"/>
                    </a:cubicBezTo>
                    <a:cubicBezTo>
                      <a:pt x="105" y="43"/>
                      <a:pt x="105" y="39"/>
                      <a:pt x="105" y="34"/>
                    </a:cubicBezTo>
                    <a:cubicBezTo>
                      <a:pt x="105" y="28"/>
                      <a:pt x="107" y="20"/>
                      <a:pt x="96" y="13"/>
                    </a:cubicBezTo>
                    <a:cubicBezTo>
                      <a:pt x="94" y="12"/>
                      <a:pt x="87" y="7"/>
                      <a:pt x="87" y="7"/>
                    </a:cubicBezTo>
                    <a:cubicBezTo>
                      <a:pt x="84" y="6"/>
                      <a:pt x="80" y="5"/>
                      <a:pt x="80" y="5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9" y="6"/>
                      <a:pt x="79" y="3"/>
                      <a:pt x="79" y="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4" y="4"/>
                      <a:pt x="70" y="9"/>
                      <a:pt x="70" y="9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0" y="5"/>
                      <a:pt x="58" y="13"/>
                    </a:cubicBezTo>
                    <a:cubicBezTo>
                      <a:pt x="47" y="20"/>
                      <a:pt x="49" y="30"/>
                      <a:pt x="49" y="36"/>
                    </a:cubicBezTo>
                    <a:cubicBezTo>
                      <a:pt x="49" y="40"/>
                      <a:pt x="50" y="43"/>
                      <a:pt x="50" y="43"/>
                    </a:cubicBezTo>
                    <a:cubicBezTo>
                      <a:pt x="45" y="45"/>
                      <a:pt x="48" y="48"/>
                      <a:pt x="48" y="55"/>
                    </a:cubicBezTo>
                    <a:cubicBezTo>
                      <a:pt x="48" y="64"/>
                      <a:pt x="53" y="63"/>
                      <a:pt x="53" y="63"/>
                    </a:cubicBezTo>
                    <a:cubicBezTo>
                      <a:pt x="55" y="75"/>
                      <a:pt x="61" y="83"/>
                      <a:pt x="61" y="83"/>
                    </a:cubicBezTo>
                    <a:cubicBezTo>
                      <a:pt x="61" y="83"/>
                      <a:pt x="59" y="94"/>
                      <a:pt x="59" y="96"/>
                    </a:cubicBezTo>
                    <a:cubicBezTo>
                      <a:pt x="57" y="96"/>
                      <a:pt x="52" y="99"/>
                      <a:pt x="42" y="104"/>
                    </a:cubicBezTo>
                    <a:cubicBezTo>
                      <a:pt x="27" y="110"/>
                      <a:pt x="31" y="106"/>
                      <a:pt x="19" y="112"/>
                    </a:cubicBezTo>
                    <a:cubicBezTo>
                      <a:pt x="0" y="122"/>
                      <a:pt x="4" y="162"/>
                      <a:pt x="4" y="162"/>
                    </a:cubicBezTo>
                    <a:cubicBezTo>
                      <a:pt x="64" y="162"/>
                      <a:pt x="64" y="162"/>
                      <a:pt x="64" y="162"/>
                    </a:cubicBezTo>
                    <a:lnTo>
                      <a:pt x="7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43" name="Freeform 140"/>
              <p:cNvSpPr>
                <a:spLocks/>
              </p:cNvSpPr>
              <p:nvPr/>
            </p:nvSpPr>
            <p:spPr bwMode="auto">
              <a:xfrm>
                <a:off x="5013" y="-1376"/>
                <a:ext cx="399" cy="475"/>
              </a:xfrm>
              <a:custGeom>
                <a:avLst/>
                <a:gdLst>
                  <a:gd name="T0" fmla="*/ 169 w 169"/>
                  <a:gd name="T1" fmla="*/ 201 h 201"/>
                  <a:gd name="T2" fmla="*/ 156 w 169"/>
                  <a:gd name="T3" fmla="*/ 141 h 201"/>
                  <a:gd name="T4" fmla="*/ 128 w 169"/>
                  <a:gd name="T5" fmla="*/ 122 h 201"/>
                  <a:gd name="T6" fmla="*/ 111 w 169"/>
                  <a:gd name="T7" fmla="*/ 114 h 201"/>
                  <a:gd name="T8" fmla="*/ 110 w 169"/>
                  <a:gd name="T9" fmla="*/ 107 h 201"/>
                  <a:gd name="T10" fmla="*/ 104 w 169"/>
                  <a:gd name="T11" fmla="*/ 106 h 201"/>
                  <a:gd name="T12" fmla="*/ 103 w 169"/>
                  <a:gd name="T13" fmla="*/ 98 h 201"/>
                  <a:gd name="T14" fmla="*/ 110 w 169"/>
                  <a:gd name="T15" fmla="*/ 82 h 201"/>
                  <a:gd name="T16" fmla="*/ 117 w 169"/>
                  <a:gd name="T17" fmla="*/ 73 h 201"/>
                  <a:gd name="T18" fmla="*/ 114 w 169"/>
                  <a:gd name="T19" fmla="*/ 59 h 201"/>
                  <a:gd name="T20" fmla="*/ 114 w 169"/>
                  <a:gd name="T21" fmla="*/ 31 h 201"/>
                  <a:gd name="T22" fmla="*/ 64 w 169"/>
                  <a:gd name="T23" fmla="*/ 18 h 201"/>
                  <a:gd name="T24" fmla="*/ 52 w 169"/>
                  <a:gd name="T25" fmla="*/ 51 h 201"/>
                  <a:gd name="T26" fmla="*/ 55 w 169"/>
                  <a:gd name="T27" fmla="*/ 60 h 201"/>
                  <a:gd name="T28" fmla="*/ 54 w 169"/>
                  <a:gd name="T29" fmla="*/ 75 h 201"/>
                  <a:gd name="T30" fmla="*/ 59 w 169"/>
                  <a:gd name="T31" fmla="*/ 82 h 201"/>
                  <a:gd name="T32" fmla="*/ 67 w 169"/>
                  <a:gd name="T33" fmla="*/ 98 h 201"/>
                  <a:gd name="T34" fmla="*/ 67 w 169"/>
                  <a:gd name="T35" fmla="*/ 106 h 201"/>
                  <a:gd name="T36" fmla="*/ 61 w 169"/>
                  <a:gd name="T37" fmla="*/ 107 h 201"/>
                  <a:gd name="T38" fmla="*/ 60 w 169"/>
                  <a:gd name="T39" fmla="*/ 113 h 201"/>
                  <a:gd name="T40" fmla="*/ 44 w 169"/>
                  <a:gd name="T41" fmla="*/ 121 h 201"/>
                  <a:gd name="T42" fmla="*/ 11 w 169"/>
                  <a:gd name="T43" fmla="*/ 147 h 201"/>
                  <a:gd name="T44" fmla="*/ 0 w 169"/>
                  <a:gd name="T45" fmla="*/ 201 h 201"/>
                  <a:gd name="T46" fmla="*/ 169 w 169"/>
                  <a:gd name="T4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201">
                    <a:moveTo>
                      <a:pt x="169" y="201"/>
                    </a:moveTo>
                    <a:cubicBezTo>
                      <a:pt x="169" y="190"/>
                      <a:pt x="156" y="141"/>
                      <a:pt x="156" y="141"/>
                    </a:cubicBezTo>
                    <a:cubicBezTo>
                      <a:pt x="156" y="134"/>
                      <a:pt x="146" y="126"/>
                      <a:pt x="128" y="122"/>
                    </a:cubicBezTo>
                    <a:cubicBezTo>
                      <a:pt x="119" y="119"/>
                      <a:pt x="111" y="114"/>
                      <a:pt x="111" y="114"/>
                    </a:cubicBezTo>
                    <a:cubicBezTo>
                      <a:pt x="109" y="113"/>
                      <a:pt x="110" y="107"/>
                      <a:pt x="110" y="107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5"/>
                      <a:pt x="103" y="98"/>
                      <a:pt x="103" y="98"/>
                    </a:cubicBezTo>
                    <a:cubicBezTo>
                      <a:pt x="110" y="96"/>
                      <a:pt x="110" y="82"/>
                      <a:pt x="110" y="82"/>
                    </a:cubicBezTo>
                    <a:cubicBezTo>
                      <a:pt x="114" y="84"/>
                      <a:pt x="117" y="73"/>
                      <a:pt x="117" y="73"/>
                    </a:cubicBezTo>
                    <a:cubicBezTo>
                      <a:pt x="122" y="58"/>
                      <a:pt x="114" y="59"/>
                      <a:pt x="114" y="59"/>
                    </a:cubicBezTo>
                    <a:cubicBezTo>
                      <a:pt x="117" y="48"/>
                      <a:pt x="114" y="31"/>
                      <a:pt x="114" y="31"/>
                    </a:cubicBezTo>
                    <a:cubicBezTo>
                      <a:pt x="111" y="0"/>
                      <a:pt x="58" y="8"/>
                      <a:pt x="64" y="18"/>
                    </a:cubicBezTo>
                    <a:cubicBezTo>
                      <a:pt x="48" y="16"/>
                      <a:pt x="52" y="51"/>
                      <a:pt x="52" y="5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49" y="64"/>
                      <a:pt x="53" y="69"/>
                      <a:pt x="54" y="75"/>
                    </a:cubicBezTo>
                    <a:cubicBezTo>
                      <a:pt x="54" y="84"/>
                      <a:pt x="59" y="82"/>
                      <a:pt x="59" y="82"/>
                    </a:cubicBezTo>
                    <a:cubicBezTo>
                      <a:pt x="60" y="97"/>
                      <a:pt x="67" y="98"/>
                      <a:pt x="67" y="98"/>
                    </a:cubicBezTo>
                    <a:cubicBezTo>
                      <a:pt x="68" y="107"/>
                      <a:pt x="67" y="106"/>
                      <a:pt x="67" y="106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9"/>
                      <a:pt x="60" y="113"/>
                      <a:pt x="60" y="113"/>
                    </a:cubicBezTo>
                    <a:cubicBezTo>
                      <a:pt x="53" y="116"/>
                      <a:pt x="51" y="118"/>
                      <a:pt x="44" y="121"/>
                    </a:cubicBezTo>
                    <a:cubicBezTo>
                      <a:pt x="29" y="128"/>
                      <a:pt x="14" y="136"/>
                      <a:pt x="11" y="147"/>
                    </a:cubicBezTo>
                    <a:cubicBezTo>
                      <a:pt x="8" y="158"/>
                      <a:pt x="0" y="201"/>
                      <a:pt x="0" y="201"/>
                    </a:cubicBezTo>
                    <a:cubicBezTo>
                      <a:pt x="169" y="201"/>
                      <a:pt x="169" y="201"/>
                      <a:pt x="169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sp>
        <p:nvSpPr>
          <p:cNvPr id="144" name="TextBox 143"/>
          <p:cNvSpPr txBox="1"/>
          <p:nvPr userDrawn="1"/>
        </p:nvSpPr>
        <p:spPr>
          <a:xfrm>
            <a:off x="857908" y="4237488"/>
            <a:ext cx="3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&gt;99,000m</a:t>
            </a:r>
            <a:r>
              <a:rPr lang="en-GB" sz="1200" b="1" baseline="30000">
                <a:solidFill>
                  <a:srgbClr val="4A4A4A"/>
                </a:solidFill>
              </a:rPr>
              <a:t>2</a:t>
            </a:r>
            <a:r>
              <a:rPr lang="en-GB" sz="1200" b="1">
                <a:solidFill>
                  <a:srgbClr val="4A4A4A"/>
                </a:solidFill>
              </a:rPr>
              <a:t> </a:t>
            </a:r>
            <a:r>
              <a:rPr lang="en-GB" sz="1200">
                <a:solidFill>
                  <a:srgbClr val="4A4A4A"/>
                </a:solidFill>
              </a:rPr>
              <a:t>logistics capacity with over </a:t>
            </a:r>
            <a:r>
              <a:rPr lang="en-GB" sz="1200" b="1">
                <a:solidFill>
                  <a:srgbClr val="4A4A4A"/>
                </a:solidFill>
              </a:rPr>
              <a:t>2.7m</a:t>
            </a:r>
            <a:r>
              <a:rPr lang="en-GB" sz="1200">
                <a:solidFill>
                  <a:srgbClr val="4A4A4A"/>
                </a:solidFill>
              </a:rPr>
              <a:t> deliveries last year, shipping over </a:t>
            </a:r>
            <a:r>
              <a:rPr lang="en-GB" sz="1200" b="1">
                <a:solidFill>
                  <a:srgbClr val="4A4A4A"/>
                </a:solidFill>
              </a:rPr>
              <a:t>72m</a:t>
            </a:r>
            <a:r>
              <a:rPr lang="en-GB" sz="1200">
                <a:solidFill>
                  <a:srgbClr val="4A4A4A"/>
                </a:solidFill>
              </a:rPr>
              <a:t> units</a:t>
            </a:r>
          </a:p>
        </p:txBody>
      </p:sp>
      <p:grpSp>
        <p:nvGrpSpPr>
          <p:cNvPr id="145" name="Group 144"/>
          <p:cNvGrpSpPr/>
          <p:nvPr userDrawn="1"/>
        </p:nvGrpSpPr>
        <p:grpSpPr>
          <a:xfrm>
            <a:off x="376124" y="4320612"/>
            <a:ext cx="413605" cy="346030"/>
            <a:chOff x="227348" y="2521700"/>
            <a:chExt cx="485186" cy="504056"/>
          </a:xfrm>
        </p:grpSpPr>
        <p:sp>
          <p:nvSpPr>
            <p:cNvPr id="146" name="Rectangle 145"/>
            <p:cNvSpPr/>
            <p:nvPr/>
          </p:nvSpPr>
          <p:spPr>
            <a:xfrm>
              <a:off x="227348" y="2521700"/>
              <a:ext cx="485186" cy="504056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265589" y="2577595"/>
              <a:ext cx="375227" cy="340183"/>
              <a:chOff x="433791" y="5337259"/>
              <a:chExt cx="1120652" cy="1015992"/>
            </a:xfrm>
            <a:solidFill>
              <a:schemeClr val="bg1"/>
            </a:solidFill>
          </p:grpSpPr>
          <p:sp>
            <p:nvSpPr>
              <p:cNvPr id="148" name="Freeform 355"/>
              <p:cNvSpPr>
                <a:spLocks noEditPoints="1"/>
              </p:cNvSpPr>
              <p:nvPr/>
            </p:nvSpPr>
            <p:spPr bwMode="auto">
              <a:xfrm>
                <a:off x="824289" y="5596011"/>
                <a:ext cx="730154" cy="757240"/>
              </a:xfrm>
              <a:custGeom>
                <a:avLst/>
                <a:gdLst>
                  <a:gd name="T0" fmla="*/ 28 w 239"/>
                  <a:gd name="T1" fmla="*/ 58 h 239"/>
                  <a:gd name="T2" fmla="*/ 30 w 239"/>
                  <a:gd name="T3" fmla="*/ 77 h 239"/>
                  <a:gd name="T4" fmla="*/ 16 w 239"/>
                  <a:gd name="T5" fmla="*/ 81 h 239"/>
                  <a:gd name="T6" fmla="*/ 2 w 239"/>
                  <a:gd name="T7" fmla="*/ 94 h 239"/>
                  <a:gd name="T8" fmla="*/ 10 w 239"/>
                  <a:gd name="T9" fmla="*/ 112 h 239"/>
                  <a:gd name="T10" fmla="*/ 21 w 239"/>
                  <a:gd name="T11" fmla="*/ 127 h 239"/>
                  <a:gd name="T12" fmla="*/ 11 w 239"/>
                  <a:gd name="T13" fmla="*/ 137 h 239"/>
                  <a:gd name="T14" fmla="*/ 5 w 239"/>
                  <a:gd name="T15" fmla="*/ 156 h 239"/>
                  <a:gd name="T16" fmla="*/ 21 w 239"/>
                  <a:gd name="T17" fmla="*/ 168 h 239"/>
                  <a:gd name="T18" fmla="*/ 35 w 239"/>
                  <a:gd name="T19" fmla="*/ 170 h 239"/>
                  <a:gd name="T20" fmla="*/ 35 w 239"/>
                  <a:gd name="T21" fmla="*/ 189 h 239"/>
                  <a:gd name="T22" fmla="*/ 39 w 239"/>
                  <a:gd name="T23" fmla="*/ 208 h 239"/>
                  <a:gd name="T24" fmla="*/ 58 w 239"/>
                  <a:gd name="T25" fmla="*/ 210 h 239"/>
                  <a:gd name="T26" fmla="*/ 77 w 239"/>
                  <a:gd name="T27" fmla="*/ 208 h 239"/>
                  <a:gd name="T28" fmla="*/ 81 w 239"/>
                  <a:gd name="T29" fmla="*/ 222 h 239"/>
                  <a:gd name="T30" fmla="*/ 94 w 239"/>
                  <a:gd name="T31" fmla="*/ 237 h 239"/>
                  <a:gd name="T32" fmla="*/ 112 w 239"/>
                  <a:gd name="T33" fmla="*/ 229 h 239"/>
                  <a:gd name="T34" fmla="*/ 127 w 239"/>
                  <a:gd name="T35" fmla="*/ 217 h 239"/>
                  <a:gd name="T36" fmla="*/ 138 w 239"/>
                  <a:gd name="T37" fmla="*/ 228 h 239"/>
                  <a:gd name="T38" fmla="*/ 156 w 239"/>
                  <a:gd name="T39" fmla="*/ 234 h 239"/>
                  <a:gd name="T40" fmla="*/ 168 w 239"/>
                  <a:gd name="T41" fmla="*/ 218 h 239"/>
                  <a:gd name="T42" fmla="*/ 176 w 239"/>
                  <a:gd name="T43" fmla="*/ 200 h 239"/>
                  <a:gd name="T44" fmla="*/ 189 w 239"/>
                  <a:gd name="T45" fmla="*/ 204 h 239"/>
                  <a:gd name="T46" fmla="*/ 209 w 239"/>
                  <a:gd name="T47" fmla="*/ 200 h 239"/>
                  <a:gd name="T48" fmla="*/ 211 w 239"/>
                  <a:gd name="T49" fmla="*/ 180 h 239"/>
                  <a:gd name="T50" fmla="*/ 208 w 239"/>
                  <a:gd name="T51" fmla="*/ 161 h 239"/>
                  <a:gd name="T52" fmla="*/ 222 w 239"/>
                  <a:gd name="T53" fmla="*/ 158 h 239"/>
                  <a:gd name="T54" fmla="*/ 237 w 239"/>
                  <a:gd name="T55" fmla="*/ 145 h 239"/>
                  <a:gd name="T56" fmla="*/ 229 w 239"/>
                  <a:gd name="T57" fmla="*/ 127 h 239"/>
                  <a:gd name="T58" fmla="*/ 217 w 239"/>
                  <a:gd name="T59" fmla="*/ 111 h 239"/>
                  <a:gd name="T60" fmla="*/ 228 w 239"/>
                  <a:gd name="T61" fmla="*/ 101 h 239"/>
                  <a:gd name="T62" fmla="*/ 234 w 239"/>
                  <a:gd name="T63" fmla="*/ 82 h 239"/>
                  <a:gd name="T64" fmla="*/ 218 w 239"/>
                  <a:gd name="T65" fmla="*/ 71 h 239"/>
                  <a:gd name="T66" fmla="*/ 200 w 239"/>
                  <a:gd name="T67" fmla="*/ 63 h 239"/>
                  <a:gd name="T68" fmla="*/ 204 w 239"/>
                  <a:gd name="T69" fmla="*/ 49 h 239"/>
                  <a:gd name="T70" fmla="*/ 200 w 239"/>
                  <a:gd name="T71" fmla="*/ 30 h 239"/>
                  <a:gd name="T72" fmla="*/ 181 w 239"/>
                  <a:gd name="T73" fmla="*/ 28 h 239"/>
                  <a:gd name="T74" fmla="*/ 161 w 239"/>
                  <a:gd name="T75" fmla="*/ 30 h 239"/>
                  <a:gd name="T76" fmla="*/ 158 w 239"/>
                  <a:gd name="T77" fmla="*/ 16 h 239"/>
                  <a:gd name="T78" fmla="*/ 145 w 239"/>
                  <a:gd name="T79" fmla="*/ 2 h 239"/>
                  <a:gd name="T80" fmla="*/ 127 w 239"/>
                  <a:gd name="T81" fmla="*/ 10 h 239"/>
                  <a:gd name="T82" fmla="*/ 111 w 239"/>
                  <a:gd name="T83" fmla="*/ 21 h 239"/>
                  <a:gd name="T84" fmla="*/ 101 w 239"/>
                  <a:gd name="T85" fmla="*/ 11 h 239"/>
                  <a:gd name="T86" fmla="*/ 83 w 239"/>
                  <a:gd name="T87" fmla="*/ 5 h 239"/>
                  <a:gd name="T88" fmla="*/ 71 w 239"/>
                  <a:gd name="T89" fmla="*/ 20 h 239"/>
                  <a:gd name="T90" fmla="*/ 63 w 239"/>
                  <a:gd name="T91" fmla="*/ 38 h 239"/>
                  <a:gd name="T92" fmla="*/ 49 w 239"/>
                  <a:gd name="T93" fmla="*/ 34 h 239"/>
                  <a:gd name="T94" fmla="*/ 30 w 239"/>
                  <a:gd name="T95" fmla="*/ 38 h 239"/>
                  <a:gd name="T96" fmla="*/ 28 w 239"/>
                  <a:gd name="T97" fmla="*/ 58 h 239"/>
                  <a:gd name="T98" fmla="*/ 98 w 239"/>
                  <a:gd name="T99" fmla="*/ 53 h 239"/>
                  <a:gd name="T100" fmla="*/ 185 w 239"/>
                  <a:gd name="T101" fmla="*/ 98 h 239"/>
                  <a:gd name="T102" fmla="*/ 141 w 239"/>
                  <a:gd name="T103" fmla="*/ 185 h 239"/>
                  <a:gd name="T104" fmla="*/ 54 w 239"/>
                  <a:gd name="T105" fmla="*/ 140 h 239"/>
                  <a:gd name="T106" fmla="*/ 98 w 239"/>
                  <a:gd name="T107" fmla="*/ 5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9" h="239">
                    <a:moveTo>
                      <a:pt x="28" y="58"/>
                    </a:moveTo>
                    <a:cubicBezTo>
                      <a:pt x="33" y="62"/>
                      <a:pt x="32" y="74"/>
                      <a:pt x="30" y="77"/>
                    </a:cubicBezTo>
                    <a:cubicBezTo>
                      <a:pt x="29" y="81"/>
                      <a:pt x="23" y="82"/>
                      <a:pt x="16" y="81"/>
                    </a:cubicBezTo>
                    <a:cubicBezTo>
                      <a:pt x="10" y="79"/>
                      <a:pt x="4" y="85"/>
                      <a:pt x="2" y="94"/>
                    </a:cubicBezTo>
                    <a:cubicBezTo>
                      <a:pt x="0" y="102"/>
                      <a:pt x="3" y="110"/>
                      <a:pt x="10" y="112"/>
                    </a:cubicBezTo>
                    <a:cubicBezTo>
                      <a:pt x="16" y="113"/>
                      <a:pt x="21" y="124"/>
                      <a:pt x="21" y="127"/>
                    </a:cubicBezTo>
                    <a:cubicBezTo>
                      <a:pt x="22" y="131"/>
                      <a:pt x="17" y="136"/>
                      <a:pt x="11" y="137"/>
                    </a:cubicBezTo>
                    <a:cubicBezTo>
                      <a:pt x="5" y="139"/>
                      <a:pt x="2" y="148"/>
                      <a:pt x="5" y="156"/>
                    </a:cubicBezTo>
                    <a:cubicBezTo>
                      <a:pt x="7" y="164"/>
                      <a:pt x="15" y="170"/>
                      <a:pt x="21" y="168"/>
                    </a:cubicBezTo>
                    <a:cubicBezTo>
                      <a:pt x="27" y="166"/>
                      <a:pt x="33" y="167"/>
                      <a:pt x="35" y="170"/>
                    </a:cubicBezTo>
                    <a:cubicBezTo>
                      <a:pt x="37" y="173"/>
                      <a:pt x="39" y="185"/>
                      <a:pt x="35" y="189"/>
                    </a:cubicBezTo>
                    <a:cubicBezTo>
                      <a:pt x="30" y="194"/>
                      <a:pt x="32" y="203"/>
                      <a:pt x="39" y="208"/>
                    </a:cubicBezTo>
                    <a:cubicBezTo>
                      <a:pt x="45" y="214"/>
                      <a:pt x="54" y="215"/>
                      <a:pt x="58" y="210"/>
                    </a:cubicBezTo>
                    <a:cubicBezTo>
                      <a:pt x="62" y="206"/>
                      <a:pt x="74" y="207"/>
                      <a:pt x="77" y="208"/>
                    </a:cubicBezTo>
                    <a:cubicBezTo>
                      <a:pt x="81" y="210"/>
                      <a:pt x="82" y="216"/>
                      <a:pt x="81" y="222"/>
                    </a:cubicBezTo>
                    <a:cubicBezTo>
                      <a:pt x="80" y="228"/>
                      <a:pt x="86" y="235"/>
                      <a:pt x="94" y="237"/>
                    </a:cubicBezTo>
                    <a:cubicBezTo>
                      <a:pt x="103" y="239"/>
                      <a:pt x="111" y="235"/>
                      <a:pt x="112" y="229"/>
                    </a:cubicBezTo>
                    <a:cubicBezTo>
                      <a:pt x="113" y="223"/>
                      <a:pt x="124" y="218"/>
                      <a:pt x="127" y="217"/>
                    </a:cubicBezTo>
                    <a:cubicBezTo>
                      <a:pt x="131" y="217"/>
                      <a:pt x="136" y="222"/>
                      <a:pt x="138" y="228"/>
                    </a:cubicBezTo>
                    <a:cubicBezTo>
                      <a:pt x="140" y="234"/>
                      <a:pt x="148" y="236"/>
                      <a:pt x="156" y="234"/>
                    </a:cubicBezTo>
                    <a:cubicBezTo>
                      <a:pt x="165" y="231"/>
                      <a:pt x="170" y="224"/>
                      <a:pt x="168" y="218"/>
                    </a:cubicBezTo>
                    <a:cubicBezTo>
                      <a:pt x="166" y="212"/>
                      <a:pt x="173" y="202"/>
                      <a:pt x="176" y="200"/>
                    </a:cubicBezTo>
                    <a:cubicBezTo>
                      <a:pt x="178" y="198"/>
                      <a:pt x="185" y="200"/>
                      <a:pt x="189" y="204"/>
                    </a:cubicBezTo>
                    <a:cubicBezTo>
                      <a:pt x="194" y="208"/>
                      <a:pt x="203" y="206"/>
                      <a:pt x="209" y="200"/>
                    </a:cubicBezTo>
                    <a:cubicBezTo>
                      <a:pt x="214" y="194"/>
                      <a:pt x="215" y="185"/>
                      <a:pt x="211" y="180"/>
                    </a:cubicBezTo>
                    <a:cubicBezTo>
                      <a:pt x="206" y="176"/>
                      <a:pt x="207" y="164"/>
                      <a:pt x="208" y="161"/>
                    </a:cubicBezTo>
                    <a:cubicBezTo>
                      <a:pt x="210" y="158"/>
                      <a:pt x="216" y="156"/>
                      <a:pt x="222" y="158"/>
                    </a:cubicBezTo>
                    <a:cubicBezTo>
                      <a:pt x="229" y="159"/>
                      <a:pt x="235" y="153"/>
                      <a:pt x="237" y="145"/>
                    </a:cubicBezTo>
                    <a:cubicBezTo>
                      <a:pt x="239" y="136"/>
                      <a:pt x="235" y="128"/>
                      <a:pt x="229" y="127"/>
                    </a:cubicBezTo>
                    <a:cubicBezTo>
                      <a:pt x="223" y="125"/>
                      <a:pt x="218" y="115"/>
                      <a:pt x="217" y="111"/>
                    </a:cubicBezTo>
                    <a:cubicBezTo>
                      <a:pt x="217" y="107"/>
                      <a:pt x="222" y="103"/>
                      <a:pt x="228" y="101"/>
                    </a:cubicBezTo>
                    <a:cubicBezTo>
                      <a:pt x="234" y="99"/>
                      <a:pt x="237" y="91"/>
                      <a:pt x="234" y="82"/>
                    </a:cubicBezTo>
                    <a:cubicBezTo>
                      <a:pt x="231" y="74"/>
                      <a:pt x="224" y="69"/>
                      <a:pt x="218" y="71"/>
                    </a:cubicBezTo>
                    <a:cubicBezTo>
                      <a:pt x="212" y="73"/>
                      <a:pt x="202" y="66"/>
                      <a:pt x="200" y="63"/>
                    </a:cubicBezTo>
                    <a:cubicBezTo>
                      <a:pt x="198" y="60"/>
                      <a:pt x="200" y="54"/>
                      <a:pt x="204" y="49"/>
                    </a:cubicBezTo>
                    <a:cubicBezTo>
                      <a:pt x="208" y="44"/>
                      <a:pt x="207" y="36"/>
                      <a:pt x="200" y="30"/>
                    </a:cubicBezTo>
                    <a:cubicBezTo>
                      <a:pt x="194" y="24"/>
                      <a:pt x="185" y="23"/>
                      <a:pt x="181" y="28"/>
                    </a:cubicBezTo>
                    <a:cubicBezTo>
                      <a:pt x="176" y="33"/>
                      <a:pt x="165" y="32"/>
                      <a:pt x="161" y="30"/>
                    </a:cubicBezTo>
                    <a:cubicBezTo>
                      <a:pt x="158" y="29"/>
                      <a:pt x="156" y="22"/>
                      <a:pt x="158" y="16"/>
                    </a:cubicBezTo>
                    <a:cubicBezTo>
                      <a:pt x="159" y="10"/>
                      <a:pt x="153" y="3"/>
                      <a:pt x="145" y="2"/>
                    </a:cubicBezTo>
                    <a:cubicBezTo>
                      <a:pt x="136" y="0"/>
                      <a:pt x="128" y="3"/>
                      <a:pt x="127" y="10"/>
                    </a:cubicBezTo>
                    <a:cubicBezTo>
                      <a:pt x="125" y="16"/>
                      <a:pt x="115" y="21"/>
                      <a:pt x="111" y="21"/>
                    </a:cubicBezTo>
                    <a:cubicBezTo>
                      <a:pt x="108" y="21"/>
                      <a:pt x="103" y="17"/>
                      <a:pt x="101" y="11"/>
                    </a:cubicBezTo>
                    <a:cubicBezTo>
                      <a:pt x="99" y="5"/>
                      <a:pt x="91" y="2"/>
                      <a:pt x="83" y="5"/>
                    </a:cubicBezTo>
                    <a:cubicBezTo>
                      <a:pt x="74" y="7"/>
                      <a:pt x="69" y="14"/>
                      <a:pt x="71" y="20"/>
                    </a:cubicBezTo>
                    <a:cubicBezTo>
                      <a:pt x="73" y="27"/>
                      <a:pt x="66" y="36"/>
                      <a:pt x="63" y="38"/>
                    </a:cubicBezTo>
                    <a:cubicBezTo>
                      <a:pt x="60" y="40"/>
                      <a:pt x="54" y="39"/>
                      <a:pt x="49" y="34"/>
                    </a:cubicBezTo>
                    <a:cubicBezTo>
                      <a:pt x="45" y="30"/>
                      <a:pt x="36" y="32"/>
                      <a:pt x="30" y="38"/>
                    </a:cubicBezTo>
                    <a:cubicBezTo>
                      <a:pt x="24" y="45"/>
                      <a:pt x="23" y="54"/>
                      <a:pt x="28" y="58"/>
                    </a:cubicBezTo>
                    <a:close/>
                    <a:moveTo>
                      <a:pt x="98" y="53"/>
                    </a:moveTo>
                    <a:cubicBezTo>
                      <a:pt x="135" y="42"/>
                      <a:pt x="173" y="62"/>
                      <a:pt x="185" y="98"/>
                    </a:cubicBezTo>
                    <a:cubicBezTo>
                      <a:pt x="197" y="134"/>
                      <a:pt x="177" y="173"/>
                      <a:pt x="141" y="185"/>
                    </a:cubicBezTo>
                    <a:cubicBezTo>
                      <a:pt x="104" y="197"/>
                      <a:pt x="65" y="177"/>
                      <a:pt x="54" y="140"/>
                    </a:cubicBezTo>
                    <a:cubicBezTo>
                      <a:pt x="42" y="104"/>
                      <a:pt x="62" y="65"/>
                      <a:pt x="9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49" name="Freeform 356"/>
              <p:cNvSpPr>
                <a:spLocks noEditPoints="1"/>
              </p:cNvSpPr>
              <p:nvPr/>
            </p:nvSpPr>
            <p:spPr bwMode="auto">
              <a:xfrm>
                <a:off x="433791" y="5337259"/>
                <a:ext cx="470402" cy="488712"/>
              </a:xfrm>
              <a:custGeom>
                <a:avLst/>
                <a:gdLst>
                  <a:gd name="T0" fmla="*/ 18 w 154"/>
                  <a:gd name="T1" fmla="*/ 38 h 154"/>
                  <a:gd name="T2" fmla="*/ 19 w 154"/>
                  <a:gd name="T3" fmla="*/ 50 h 154"/>
                  <a:gd name="T4" fmla="*/ 10 w 154"/>
                  <a:gd name="T5" fmla="*/ 52 h 154"/>
                  <a:gd name="T6" fmla="*/ 1 w 154"/>
                  <a:gd name="T7" fmla="*/ 61 h 154"/>
                  <a:gd name="T8" fmla="*/ 6 w 154"/>
                  <a:gd name="T9" fmla="*/ 72 h 154"/>
                  <a:gd name="T10" fmla="*/ 14 w 154"/>
                  <a:gd name="T11" fmla="*/ 82 h 154"/>
                  <a:gd name="T12" fmla="*/ 7 w 154"/>
                  <a:gd name="T13" fmla="*/ 89 h 154"/>
                  <a:gd name="T14" fmla="*/ 3 w 154"/>
                  <a:gd name="T15" fmla="*/ 101 h 154"/>
                  <a:gd name="T16" fmla="*/ 13 w 154"/>
                  <a:gd name="T17" fmla="*/ 108 h 154"/>
                  <a:gd name="T18" fmla="*/ 22 w 154"/>
                  <a:gd name="T19" fmla="*/ 110 h 154"/>
                  <a:gd name="T20" fmla="*/ 22 w 154"/>
                  <a:gd name="T21" fmla="*/ 122 h 154"/>
                  <a:gd name="T22" fmla="*/ 25 w 154"/>
                  <a:gd name="T23" fmla="*/ 134 h 154"/>
                  <a:gd name="T24" fmla="*/ 37 w 154"/>
                  <a:gd name="T25" fmla="*/ 136 h 154"/>
                  <a:gd name="T26" fmla="*/ 50 w 154"/>
                  <a:gd name="T27" fmla="*/ 134 h 154"/>
                  <a:gd name="T28" fmla="*/ 52 w 154"/>
                  <a:gd name="T29" fmla="*/ 143 h 154"/>
                  <a:gd name="T30" fmla="*/ 60 w 154"/>
                  <a:gd name="T31" fmla="*/ 153 h 154"/>
                  <a:gd name="T32" fmla="*/ 72 w 154"/>
                  <a:gd name="T33" fmla="*/ 148 h 154"/>
                  <a:gd name="T34" fmla="*/ 82 w 154"/>
                  <a:gd name="T35" fmla="*/ 140 h 154"/>
                  <a:gd name="T36" fmla="*/ 88 w 154"/>
                  <a:gd name="T37" fmla="*/ 147 h 154"/>
                  <a:gd name="T38" fmla="*/ 100 w 154"/>
                  <a:gd name="T39" fmla="*/ 151 h 154"/>
                  <a:gd name="T40" fmla="*/ 108 w 154"/>
                  <a:gd name="T41" fmla="*/ 140 h 154"/>
                  <a:gd name="T42" fmla="*/ 113 w 154"/>
                  <a:gd name="T43" fmla="*/ 129 h 154"/>
                  <a:gd name="T44" fmla="*/ 122 w 154"/>
                  <a:gd name="T45" fmla="*/ 131 h 154"/>
                  <a:gd name="T46" fmla="*/ 134 w 154"/>
                  <a:gd name="T47" fmla="*/ 129 h 154"/>
                  <a:gd name="T48" fmla="*/ 135 w 154"/>
                  <a:gd name="T49" fmla="*/ 116 h 154"/>
                  <a:gd name="T50" fmla="*/ 134 w 154"/>
                  <a:gd name="T51" fmla="*/ 104 h 154"/>
                  <a:gd name="T52" fmla="*/ 143 w 154"/>
                  <a:gd name="T53" fmla="*/ 102 h 154"/>
                  <a:gd name="T54" fmla="*/ 152 w 154"/>
                  <a:gd name="T55" fmla="*/ 93 h 154"/>
                  <a:gd name="T56" fmla="*/ 147 w 154"/>
                  <a:gd name="T57" fmla="*/ 82 h 154"/>
                  <a:gd name="T58" fmla="*/ 140 w 154"/>
                  <a:gd name="T59" fmla="*/ 72 h 154"/>
                  <a:gd name="T60" fmla="*/ 146 w 154"/>
                  <a:gd name="T61" fmla="*/ 65 h 154"/>
                  <a:gd name="T62" fmla="*/ 150 w 154"/>
                  <a:gd name="T63" fmla="*/ 53 h 154"/>
                  <a:gd name="T64" fmla="*/ 140 w 154"/>
                  <a:gd name="T65" fmla="*/ 46 h 154"/>
                  <a:gd name="T66" fmla="*/ 129 w 154"/>
                  <a:gd name="T67" fmla="*/ 41 h 154"/>
                  <a:gd name="T68" fmla="*/ 131 w 154"/>
                  <a:gd name="T69" fmla="*/ 32 h 154"/>
                  <a:gd name="T70" fmla="*/ 129 w 154"/>
                  <a:gd name="T71" fmla="*/ 20 h 154"/>
                  <a:gd name="T72" fmla="*/ 116 w 154"/>
                  <a:gd name="T73" fmla="*/ 18 h 154"/>
                  <a:gd name="T74" fmla="*/ 104 w 154"/>
                  <a:gd name="T75" fmla="*/ 20 h 154"/>
                  <a:gd name="T76" fmla="*/ 101 w 154"/>
                  <a:gd name="T77" fmla="*/ 11 h 154"/>
                  <a:gd name="T78" fmla="*/ 93 w 154"/>
                  <a:gd name="T79" fmla="*/ 1 h 154"/>
                  <a:gd name="T80" fmla="*/ 81 w 154"/>
                  <a:gd name="T81" fmla="*/ 6 h 154"/>
                  <a:gd name="T82" fmla="*/ 71 w 154"/>
                  <a:gd name="T83" fmla="*/ 14 h 154"/>
                  <a:gd name="T84" fmla="*/ 65 w 154"/>
                  <a:gd name="T85" fmla="*/ 7 h 154"/>
                  <a:gd name="T86" fmla="*/ 53 w 154"/>
                  <a:gd name="T87" fmla="*/ 3 h 154"/>
                  <a:gd name="T88" fmla="*/ 46 w 154"/>
                  <a:gd name="T89" fmla="*/ 13 h 154"/>
                  <a:gd name="T90" fmla="*/ 41 w 154"/>
                  <a:gd name="T91" fmla="*/ 25 h 154"/>
                  <a:gd name="T92" fmla="*/ 32 w 154"/>
                  <a:gd name="T93" fmla="*/ 22 h 154"/>
                  <a:gd name="T94" fmla="*/ 19 w 154"/>
                  <a:gd name="T95" fmla="*/ 25 h 154"/>
                  <a:gd name="T96" fmla="*/ 18 w 154"/>
                  <a:gd name="T97" fmla="*/ 38 h 154"/>
                  <a:gd name="T98" fmla="*/ 63 w 154"/>
                  <a:gd name="T99" fmla="*/ 35 h 154"/>
                  <a:gd name="T100" fmla="*/ 119 w 154"/>
                  <a:gd name="T101" fmla="*/ 63 h 154"/>
                  <a:gd name="T102" fmla="*/ 90 w 154"/>
                  <a:gd name="T103" fmla="*/ 119 h 154"/>
                  <a:gd name="T104" fmla="*/ 34 w 154"/>
                  <a:gd name="T105" fmla="*/ 91 h 154"/>
                  <a:gd name="T106" fmla="*/ 63 w 154"/>
                  <a:gd name="T107" fmla="*/ 3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4" h="154">
                    <a:moveTo>
                      <a:pt x="18" y="38"/>
                    </a:moveTo>
                    <a:cubicBezTo>
                      <a:pt x="21" y="40"/>
                      <a:pt x="20" y="48"/>
                      <a:pt x="19" y="50"/>
                    </a:cubicBezTo>
                    <a:cubicBezTo>
                      <a:pt x="18" y="52"/>
                      <a:pt x="14" y="53"/>
                      <a:pt x="10" y="52"/>
                    </a:cubicBezTo>
                    <a:cubicBezTo>
                      <a:pt x="6" y="51"/>
                      <a:pt x="2" y="55"/>
                      <a:pt x="1" y="61"/>
                    </a:cubicBezTo>
                    <a:cubicBezTo>
                      <a:pt x="0" y="66"/>
                      <a:pt x="2" y="71"/>
                      <a:pt x="6" y="72"/>
                    </a:cubicBezTo>
                    <a:cubicBezTo>
                      <a:pt x="10" y="73"/>
                      <a:pt x="13" y="80"/>
                      <a:pt x="14" y="82"/>
                    </a:cubicBezTo>
                    <a:cubicBezTo>
                      <a:pt x="14" y="85"/>
                      <a:pt x="11" y="87"/>
                      <a:pt x="7" y="89"/>
                    </a:cubicBezTo>
                    <a:cubicBezTo>
                      <a:pt x="3" y="90"/>
                      <a:pt x="1" y="95"/>
                      <a:pt x="3" y="101"/>
                    </a:cubicBezTo>
                    <a:cubicBezTo>
                      <a:pt x="5" y="106"/>
                      <a:pt x="9" y="109"/>
                      <a:pt x="13" y="108"/>
                    </a:cubicBezTo>
                    <a:cubicBezTo>
                      <a:pt x="17" y="107"/>
                      <a:pt x="21" y="107"/>
                      <a:pt x="22" y="110"/>
                    </a:cubicBezTo>
                    <a:cubicBezTo>
                      <a:pt x="24" y="112"/>
                      <a:pt x="25" y="119"/>
                      <a:pt x="22" y="122"/>
                    </a:cubicBezTo>
                    <a:cubicBezTo>
                      <a:pt x="19" y="125"/>
                      <a:pt x="21" y="131"/>
                      <a:pt x="25" y="134"/>
                    </a:cubicBezTo>
                    <a:cubicBezTo>
                      <a:pt x="29" y="138"/>
                      <a:pt x="35" y="139"/>
                      <a:pt x="37" y="136"/>
                    </a:cubicBezTo>
                    <a:cubicBezTo>
                      <a:pt x="40" y="133"/>
                      <a:pt x="48" y="133"/>
                      <a:pt x="50" y="134"/>
                    </a:cubicBezTo>
                    <a:cubicBezTo>
                      <a:pt x="52" y="135"/>
                      <a:pt x="53" y="139"/>
                      <a:pt x="52" y="143"/>
                    </a:cubicBezTo>
                    <a:cubicBezTo>
                      <a:pt x="51" y="147"/>
                      <a:pt x="55" y="151"/>
                      <a:pt x="60" y="153"/>
                    </a:cubicBezTo>
                    <a:cubicBezTo>
                      <a:pt x="66" y="154"/>
                      <a:pt x="71" y="151"/>
                      <a:pt x="72" y="148"/>
                    </a:cubicBezTo>
                    <a:cubicBezTo>
                      <a:pt x="73" y="144"/>
                      <a:pt x="80" y="140"/>
                      <a:pt x="82" y="140"/>
                    </a:cubicBezTo>
                    <a:cubicBezTo>
                      <a:pt x="84" y="140"/>
                      <a:pt x="87" y="143"/>
                      <a:pt x="88" y="147"/>
                    </a:cubicBezTo>
                    <a:cubicBezTo>
                      <a:pt x="90" y="151"/>
                      <a:pt x="95" y="152"/>
                      <a:pt x="100" y="151"/>
                    </a:cubicBezTo>
                    <a:cubicBezTo>
                      <a:pt x="106" y="149"/>
                      <a:pt x="109" y="144"/>
                      <a:pt x="108" y="140"/>
                    </a:cubicBezTo>
                    <a:cubicBezTo>
                      <a:pt x="107" y="137"/>
                      <a:pt x="111" y="130"/>
                      <a:pt x="113" y="129"/>
                    </a:cubicBezTo>
                    <a:cubicBezTo>
                      <a:pt x="115" y="128"/>
                      <a:pt x="119" y="129"/>
                      <a:pt x="122" y="131"/>
                    </a:cubicBezTo>
                    <a:cubicBezTo>
                      <a:pt x="125" y="134"/>
                      <a:pt x="130" y="133"/>
                      <a:pt x="134" y="129"/>
                    </a:cubicBezTo>
                    <a:cubicBezTo>
                      <a:pt x="138" y="125"/>
                      <a:pt x="138" y="119"/>
                      <a:pt x="135" y="116"/>
                    </a:cubicBezTo>
                    <a:cubicBezTo>
                      <a:pt x="132" y="114"/>
                      <a:pt x="133" y="106"/>
                      <a:pt x="134" y="104"/>
                    </a:cubicBezTo>
                    <a:cubicBezTo>
                      <a:pt x="135" y="102"/>
                      <a:pt x="139" y="101"/>
                      <a:pt x="143" y="102"/>
                    </a:cubicBezTo>
                    <a:cubicBezTo>
                      <a:pt x="147" y="103"/>
                      <a:pt x="151" y="99"/>
                      <a:pt x="152" y="93"/>
                    </a:cubicBezTo>
                    <a:cubicBezTo>
                      <a:pt x="154" y="88"/>
                      <a:pt x="151" y="83"/>
                      <a:pt x="147" y="82"/>
                    </a:cubicBezTo>
                    <a:cubicBezTo>
                      <a:pt x="143" y="81"/>
                      <a:pt x="140" y="74"/>
                      <a:pt x="140" y="72"/>
                    </a:cubicBezTo>
                    <a:cubicBezTo>
                      <a:pt x="140" y="69"/>
                      <a:pt x="143" y="66"/>
                      <a:pt x="146" y="65"/>
                    </a:cubicBezTo>
                    <a:cubicBezTo>
                      <a:pt x="150" y="64"/>
                      <a:pt x="152" y="59"/>
                      <a:pt x="150" y="53"/>
                    </a:cubicBezTo>
                    <a:cubicBezTo>
                      <a:pt x="149" y="48"/>
                      <a:pt x="144" y="45"/>
                      <a:pt x="140" y="46"/>
                    </a:cubicBezTo>
                    <a:cubicBezTo>
                      <a:pt x="136" y="47"/>
                      <a:pt x="130" y="43"/>
                      <a:pt x="129" y="41"/>
                    </a:cubicBezTo>
                    <a:cubicBezTo>
                      <a:pt x="127" y="39"/>
                      <a:pt x="128" y="35"/>
                      <a:pt x="131" y="32"/>
                    </a:cubicBezTo>
                    <a:cubicBezTo>
                      <a:pt x="134" y="29"/>
                      <a:pt x="133" y="23"/>
                      <a:pt x="129" y="20"/>
                    </a:cubicBezTo>
                    <a:cubicBezTo>
                      <a:pt x="124" y="16"/>
                      <a:pt x="119" y="15"/>
                      <a:pt x="116" y="18"/>
                    </a:cubicBezTo>
                    <a:cubicBezTo>
                      <a:pt x="113" y="21"/>
                      <a:pt x="106" y="21"/>
                      <a:pt x="104" y="20"/>
                    </a:cubicBezTo>
                    <a:cubicBezTo>
                      <a:pt x="102" y="19"/>
                      <a:pt x="101" y="15"/>
                      <a:pt x="101" y="11"/>
                    </a:cubicBezTo>
                    <a:cubicBezTo>
                      <a:pt x="102" y="7"/>
                      <a:pt x="98" y="2"/>
                      <a:pt x="93" y="1"/>
                    </a:cubicBezTo>
                    <a:cubicBezTo>
                      <a:pt x="88" y="0"/>
                      <a:pt x="82" y="2"/>
                      <a:pt x="81" y="6"/>
                    </a:cubicBezTo>
                    <a:cubicBezTo>
                      <a:pt x="81" y="10"/>
                      <a:pt x="74" y="14"/>
                      <a:pt x="71" y="14"/>
                    </a:cubicBezTo>
                    <a:cubicBezTo>
                      <a:pt x="69" y="14"/>
                      <a:pt x="66" y="11"/>
                      <a:pt x="65" y="7"/>
                    </a:cubicBezTo>
                    <a:cubicBezTo>
                      <a:pt x="64" y="3"/>
                      <a:pt x="58" y="2"/>
                      <a:pt x="53" y="3"/>
                    </a:cubicBezTo>
                    <a:cubicBezTo>
                      <a:pt x="48" y="5"/>
                      <a:pt x="44" y="10"/>
                      <a:pt x="46" y="13"/>
                    </a:cubicBezTo>
                    <a:cubicBezTo>
                      <a:pt x="47" y="17"/>
                      <a:pt x="42" y="24"/>
                      <a:pt x="41" y="25"/>
                    </a:cubicBezTo>
                    <a:cubicBezTo>
                      <a:pt x="39" y="26"/>
                      <a:pt x="35" y="25"/>
                      <a:pt x="32" y="22"/>
                    </a:cubicBezTo>
                    <a:cubicBezTo>
                      <a:pt x="29" y="20"/>
                      <a:pt x="23" y="21"/>
                      <a:pt x="19" y="25"/>
                    </a:cubicBezTo>
                    <a:cubicBezTo>
                      <a:pt x="16" y="29"/>
                      <a:pt x="15" y="35"/>
                      <a:pt x="18" y="38"/>
                    </a:cubicBezTo>
                    <a:close/>
                    <a:moveTo>
                      <a:pt x="63" y="35"/>
                    </a:moveTo>
                    <a:cubicBezTo>
                      <a:pt x="86" y="27"/>
                      <a:pt x="111" y="40"/>
                      <a:pt x="119" y="63"/>
                    </a:cubicBezTo>
                    <a:cubicBezTo>
                      <a:pt x="126" y="87"/>
                      <a:pt x="114" y="112"/>
                      <a:pt x="90" y="119"/>
                    </a:cubicBezTo>
                    <a:cubicBezTo>
                      <a:pt x="67" y="127"/>
                      <a:pt x="42" y="114"/>
                      <a:pt x="34" y="91"/>
                    </a:cubicBezTo>
                    <a:cubicBezTo>
                      <a:pt x="27" y="67"/>
                      <a:pt x="40" y="42"/>
                      <a:pt x="6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50" name="Freeform 357"/>
              <p:cNvSpPr>
                <a:spLocks noEditPoints="1"/>
              </p:cNvSpPr>
              <p:nvPr/>
            </p:nvSpPr>
            <p:spPr bwMode="auto">
              <a:xfrm>
                <a:off x="436970" y="5895214"/>
                <a:ext cx="360554" cy="374594"/>
              </a:xfrm>
              <a:custGeom>
                <a:avLst/>
                <a:gdLst>
                  <a:gd name="T0" fmla="*/ 14 w 118"/>
                  <a:gd name="T1" fmla="*/ 29 h 118"/>
                  <a:gd name="T2" fmla="*/ 15 w 118"/>
                  <a:gd name="T3" fmla="*/ 38 h 118"/>
                  <a:gd name="T4" fmla="*/ 8 w 118"/>
                  <a:gd name="T5" fmla="*/ 40 h 118"/>
                  <a:gd name="T6" fmla="*/ 1 w 118"/>
                  <a:gd name="T7" fmla="*/ 47 h 118"/>
                  <a:gd name="T8" fmla="*/ 5 w 118"/>
                  <a:gd name="T9" fmla="*/ 55 h 118"/>
                  <a:gd name="T10" fmla="*/ 10 w 118"/>
                  <a:gd name="T11" fmla="*/ 63 h 118"/>
                  <a:gd name="T12" fmla="*/ 5 w 118"/>
                  <a:gd name="T13" fmla="*/ 68 h 118"/>
                  <a:gd name="T14" fmla="*/ 2 w 118"/>
                  <a:gd name="T15" fmla="*/ 77 h 118"/>
                  <a:gd name="T16" fmla="*/ 10 w 118"/>
                  <a:gd name="T17" fmla="*/ 83 h 118"/>
                  <a:gd name="T18" fmla="*/ 17 w 118"/>
                  <a:gd name="T19" fmla="*/ 84 h 118"/>
                  <a:gd name="T20" fmla="*/ 17 w 118"/>
                  <a:gd name="T21" fmla="*/ 94 h 118"/>
                  <a:gd name="T22" fmla="*/ 19 w 118"/>
                  <a:gd name="T23" fmla="*/ 103 h 118"/>
                  <a:gd name="T24" fmla="*/ 28 w 118"/>
                  <a:gd name="T25" fmla="*/ 104 h 118"/>
                  <a:gd name="T26" fmla="*/ 38 w 118"/>
                  <a:gd name="T27" fmla="*/ 103 h 118"/>
                  <a:gd name="T28" fmla="*/ 40 w 118"/>
                  <a:gd name="T29" fmla="*/ 110 h 118"/>
                  <a:gd name="T30" fmla="*/ 46 w 118"/>
                  <a:gd name="T31" fmla="*/ 117 h 118"/>
                  <a:gd name="T32" fmla="*/ 55 w 118"/>
                  <a:gd name="T33" fmla="*/ 113 h 118"/>
                  <a:gd name="T34" fmla="*/ 63 w 118"/>
                  <a:gd name="T35" fmla="*/ 108 h 118"/>
                  <a:gd name="T36" fmla="*/ 68 w 118"/>
                  <a:gd name="T37" fmla="*/ 113 h 118"/>
                  <a:gd name="T38" fmla="*/ 77 w 118"/>
                  <a:gd name="T39" fmla="*/ 116 h 118"/>
                  <a:gd name="T40" fmla="*/ 83 w 118"/>
                  <a:gd name="T41" fmla="*/ 108 h 118"/>
                  <a:gd name="T42" fmla="*/ 87 w 118"/>
                  <a:gd name="T43" fmla="*/ 99 h 118"/>
                  <a:gd name="T44" fmla="*/ 93 w 118"/>
                  <a:gd name="T45" fmla="*/ 101 h 118"/>
                  <a:gd name="T46" fmla="*/ 103 w 118"/>
                  <a:gd name="T47" fmla="*/ 99 h 118"/>
                  <a:gd name="T48" fmla="*/ 104 w 118"/>
                  <a:gd name="T49" fmla="*/ 89 h 118"/>
                  <a:gd name="T50" fmla="*/ 103 w 118"/>
                  <a:gd name="T51" fmla="*/ 80 h 118"/>
                  <a:gd name="T52" fmla="*/ 110 w 118"/>
                  <a:gd name="T53" fmla="*/ 78 h 118"/>
                  <a:gd name="T54" fmla="*/ 117 w 118"/>
                  <a:gd name="T55" fmla="*/ 72 h 118"/>
                  <a:gd name="T56" fmla="*/ 113 w 118"/>
                  <a:gd name="T57" fmla="*/ 63 h 118"/>
                  <a:gd name="T58" fmla="*/ 107 w 118"/>
                  <a:gd name="T59" fmla="*/ 55 h 118"/>
                  <a:gd name="T60" fmla="*/ 112 w 118"/>
                  <a:gd name="T61" fmla="*/ 50 h 118"/>
                  <a:gd name="T62" fmla="*/ 115 w 118"/>
                  <a:gd name="T63" fmla="*/ 41 h 118"/>
                  <a:gd name="T64" fmla="*/ 108 w 118"/>
                  <a:gd name="T65" fmla="*/ 35 h 118"/>
                  <a:gd name="T66" fmla="*/ 99 w 118"/>
                  <a:gd name="T67" fmla="*/ 31 h 118"/>
                  <a:gd name="T68" fmla="*/ 101 w 118"/>
                  <a:gd name="T69" fmla="*/ 25 h 118"/>
                  <a:gd name="T70" fmla="*/ 99 w 118"/>
                  <a:gd name="T71" fmla="*/ 15 h 118"/>
                  <a:gd name="T72" fmla="*/ 89 w 118"/>
                  <a:gd name="T73" fmla="*/ 14 h 118"/>
                  <a:gd name="T74" fmla="*/ 80 w 118"/>
                  <a:gd name="T75" fmla="*/ 15 h 118"/>
                  <a:gd name="T76" fmla="*/ 78 w 118"/>
                  <a:gd name="T77" fmla="*/ 8 h 118"/>
                  <a:gd name="T78" fmla="*/ 71 w 118"/>
                  <a:gd name="T79" fmla="*/ 1 h 118"/>
                  <a:gd name="T80" fmla="*/ 62 w 118"/>
                  <a:gd name="T81" fmla="*/ 5 h 118"/>
                  <a:gd name="T82" fmla="*/ 55 w 118"/>
                  <a:gd name="T83" fmla="*/ 11 h 118"/>
                  <a:gd name="T84" fmla="*/ 50 w 118"/>
                  <a:gd name="T85" fmla="*/ 6 h 118"/>
                  <a:gd name="T86" fmla="*/ 41 w 118"/>
                  <a:gd name="T87" fmla="*/ 2 h 118"/>
                  <a:gd name="T88" fmla="*/ 35 w 118"/>
                  <a:gd name="T89" fmla="*/ 10 h 118"/>
                  <a:gd name="T90" fmla="*/ 31 w 118"/>
                  <a:gd name="T91" fmla="*/ 19 h 118"/>
                  <a:gd name="T92" fmla="*/ 24 w 118"/>
                  <a:gd name="T93" fmla="*/ 17 h 118"/>
                  <a:gd name="T94" fmla="*/ 15 w 118"/>
                  <a:gd name="T95" fmla="*/ 19 h 118"/>
                  <a:gd name="T96" fmla="*/ 14 w 118"/>
                  <a:gd name="T97" fmla="*/ 29 h 118"/>
                  <a:gd name="T98" fmla="*/ 48 w 118"/>
                  <a:gd name="T99" fmla="*/ 27 h 118"/>
                  <a:gd name="T100" fmla="*/ 91 w 118"/>
                  <a:gd name="T101" fmla="*/ 49 h 118"/>
                  <a:gd name="T102" fmla="*/ 69 w 118"/>
                  <a:gd name="T103" fmla="*/ 92 h 118"/>
                  <a:gd name="T104" fmla="*/ 26 w 118"/>
                  <a:gd name="T105" fmla="*/ 70 h 118"/>
                  <a:gd name="T106" fmla="*/ 48 w 118"/>
                  <a:gd name="T107" fmla="*/ 2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118">
                    <a:moveTo>
                      <a:pt x="14" y="29"/>
                    </a:moveTo>
                    <a:cubicBezTo>
                      <a:pt x="16" y="31"/>
                      <a:pt x="16" y="37"/>
                      <a:pt x="15" y="38"/>
                    </a:cubicBezTo>
                    <a:cubicBezTo>
                      <a:pt x="14" y="40"/>
                      <a:pt x="11" y="41"/>
                      <a:pt x="8" y="40"/>
                    </a:cubicBezTo>
                    <a:cubicBezTo>
                      <a:pt x="5" y="39"/>
                      <a:pt x="2" y="42"/>
                      <a:pt x="1" y="47"/>
                    </a:cubicBezTo>
                    <a:cubicBezTo>
                      <a:pt x="0" y="51"/>
                      <a:pt x="1" y="55"/>
                      <a:pt x="5" y="55"/>
                    </a:cubicBezTo>
                    <a:cubicBezTo>
                      <a:pt x="8" y="56"/>
                      <a:pt x="10" y="61"/>
                      <a:pt x="10" y="63"/>
                    </a:cubicBezTo>
                    <a:cubicBezTo>
                      <a:pt x="10" y="65"/>
                      <a:pt x="8" y="67"/>
                      <a:pt x="5" y="68"/>
                    </a:cubicBezTo>
                    <a:cubicBezTo>
                      <a:pt x="2" y="69"/>
                      <a:pt x="1" y="73"/>
                      <a:pt x="2" y="77"/>
                    </a:cubicBezTo>
                    <a:cubicBezTo>
                      <a:pt x="3" y="81"/>
                      <a:pt x="7" y="84"/>
                      <a:pt x="10" y="83"/>
                    </a:cubicBezTo>
                    <a:cubicBezTo>
                      <a:pt x="13" y="82"/>
                      <a:pt x="16" y="83"/>
                      <a:pt x="17" y="84"/>
                    </a:cubicBezTo>
                    <a:cubicBezTo>
                      <a:pt x="18" y="86"/>
                      <a:pt x="19" y="91"/>
                      <a:pt x="17" y="94"/>
                    </a:cubicBezTo>
                    <a:cubicBezTo>
                      <a:pt x="15" y="96"/>
                      <a:pt x="16" y="100"/>
                      <a:pt x="19" y="103"/>
                    </a:cubicBezTo>
                    <a:cubicBezTo>
                      <a:pt x="22" y="106"/>
                      <a:pt x="26" y="107"/>
                      <a:pt x="28" y="104"/>
                    </a:cubicBezTo>
                    <a:cubicBezTo>
                      <a:pt x="31" y="102"/>
                      <a:pt x="36" y="102"/>
                      <a:pt x="38" y="103"/>
                    </a:cubicBezTo>
                    <a:cubicBezTo>
                      <a:pt x="40" y="104"/>
                      <a:pt x="40" y="107"/>
                      <a:pt x="40" y="110"/>
                    </a:cubicBezTo>
                    <a:cubicBezTo>
                      <a:pt x="39" y="113"/>
                      <a:pt x="42" y="116"/>
                      <a:pt x="46" y="117"/>
                    </a:cubicBezTo>
                    <a:cubicBezTo>
                      <a:pt x="50" y="118"/>
                      <a:pt x="54" y="116"/>
                      <a:pt x="55" y="113"/>
                    </a:cubicBezTo>
                    <a:cubicBezTo>
                      <a:pt x="56" y="110"/>
                      <a:pt x="61" y="108"/>
                      <a:pt x="63" y="108"/>
                    </a:cubicBezTo>
                    <a:cubicBezTo>
                      <a:pt x="65" y="107"/>
                      <a:pt x="67" y="110"/>
                      <a:pt x="68" y="113"/>
                    </a:cubicBezTo>
                    <a:cubicBezTo>
                      <a:pt x="69" y="116"/>
                      <a:pt x="73" y="117"/>
                      <a:pt x="77" y="116"/>
                    </a:cubicBezTo>
                    <a:cubicBezTo>
                      <a:pt x="81" y="114"/>
                      <a:pt x="84" y="111"/>
                      <a:pt x="83" y="108"/>
                    </a:cubicBezTo>
                    <a:cubicBezTo>
                      <a:pt x="82" y="105"/>
                      <a:pt x="85" y="100"/>
                      <a:pt x="87" y="99"/>
                    </a:cubicBezTo>
                    <a:cubicBezTo>
                      <a:pt x="88" y="98"/>
                      <a:pt x="91" y="99"/>
                      <a:pt x="93" y="101"/>
                    </a:cubicBezTo>
                    <a:cubicBezTo>
                      <a:pt x="96" y="103"/>
                      <a:pt x="100" y="102"/>
                      <a:pt x="103" y="99"/>
                    </a:cubicBezTo>
                    <a:cubicBezTo>
                      <a:pt x="106" y="96"/>
                      <a:pt x="106" y="92"/>
                      <a:pt x="104" y="89"/>
                    </a:cubicBezTo>
                    <a:cubicBezTo>
                      <a:pt x="102" y="87"/>
                      <a:pt x="102" y="82"/>
                      <a:pt x="103" y="80"/>
                    </a:cubicBezTo>
                    <a:cubicBezTo>
                      <a:pt x="104" y="78"/>
                      <a:pt x="107" y="77"/>
                      <a:pt x="110" y="78"/>
                    </a:cubicBezTo>
                    <a:cubicBezTo>
                      <a:pt x="113" y="79"/>
                      <a:pt x="116" y="76"/>
                      <a:pt x="117" y="72"/>
                    </a:cubicBezTo>
                    <a:cubicBezTo>
                      <a:pt x="118" y="67"/>
                      <a:pt x="116" y="63"/>
                      <a:pt x="113" y="63"/>
                    </a:cubicBezTo>
                    <a:cubicBezTo>
                      <a:pt x="110" y="62"/>
                      <a:pt x="107" y="57"/>
                      <a:pt x="107" y="55"/>
                    </a:cubicBezTo>
                    <a:cubicBezTo>
                      <a:pt x="107" y="53"/>
                      <a:pt x="109" y="51"/>
                      <a:pt x="112" y="50"/>
                    </a:cubicBezTo>
                    <a:cubicBezTo>
                      <a:pt x="115" y="49"/>
                      <a:pt x="117" y="45"/>
                      <a:pt x="115" y="41"/>
                    </a:cubicBezTo>
                    <a:cubicBezTo>
                      <a:pt x="114" y="37"/>
                      <a:pt x="111" y="34"/>
                      <a:pt x="108" y="35"/>
                    </a:cubicBezTo>
                    <a:cubicBezTo>
                      <a:pt x="105" y="36"/>
                      <a:pt x="100" y="33"/>
                      <a:pt x="99" y="31"/>
                    </a:cubicBezTo>
                    <a:cubicBezTo>
                      <a:pt x="98" y="30"/>
                      <a:pt x="99" y="27"/>
                      <a:pt x="101" y="25"/>
                    </a:cubicBezTo>
                    <a:cubicBezTo>
                      <a:pt x="103" y="22"/>
                      <a:pt x="102" y="18"/>
                      <a:pt x="99" y="15"/>
                    </a:cubicBezTo>
                    <a:cubicBezTo>
                      <a:pt x="96" y="12"/>
                      <a:pt x="91" y="12"/>
                      <a:pt x="89" y="14"/>
                    </a:cubicBezTo>
                    <a:cubicBezTo>
                      <a:pt x="87" y="16"/>
                      <a:pt x="81" y="16"/>
                      <a:pt x="80" y="15"/>
                    </a:cubicBezTo>
                    <a:cubicBezTo>
                      <a:pt x="78" y="14"/>
                      <a:pt x="77" y="11"/>
                      <a:pt x="78" y="8"/>
                    </a:cubicBezTo>
                    <a:cubicBezTo>
                      <a:pt x="78" y="5"/>
                      <a:pt x="76" y="2"/>
                      <a:pt x="71" y="1"/>
                    </a:cubicBezTo>
                    <a:cubicBezTo>
                      <a:pt x="67" y="0"/>
                      <a:pt x="63" y="2"/>
                      <a:pt x="62" y="5"/>
                    </a:cubicBezTo>
                    <a:cubicBezTo>
                      <a:pt x="62" y="8"/>
                      <a:pt x="57" y="10"/>
                      <a:pt x="55" y="11"/>
                    </a:cubicBezTo>
                    <a:cubicBezTo>
                      <a:pt x="53" y="11"/>
                      <a:pt x="51" y="9"/>
                      <a:pt x="50" y="6"/>
                    </a:cubicBezTo>
                    <a:cubicBezTo>
                      <a:pt x="49" y="3"/>
                      <a:pt x="45" y="1"/>
                      <a:pt x="41" y="2"/>
                    </a:cubicBezTo>
                    <a:cubicBezTo>
                      <a:pt x="36" y="4"/>
                      <a:pt x="34" y="7"/>
                      <a:pt x="35" y="10"/>
                    </a:cubicBezTo>
                    <a:cubicBezTo>
                      <a:pt x="36" y="13"/>
                      <a:pt x="32" y="18"/>
                      <a:pt x="31" y="19"/>
                    </a:cubicBezTo>
                    <a:cubicBezTo>
                      <a:pt x="30" y="20"/>
                      <a:pt x="26" y="19"/>
                      <a:pt x="24" y="17"/>
                    </a:cubicBezTo>
                    <a:cubicBezTo>
                      <a:pt x="22" y="15"/>
                      <a:pt x="18" y="16"/>
                      <a:pt x="15" y="19"/>
                    </a:cubicBezTo>
                    <a:cubicBezTo>
                      <a:pt x="12" y="22"/>
                      <a:pt x="11" y="27"/>
                      <a:pt x="14" y="29"/>
                    </a:cubicBezTo>
                    <a:close/>
                    <a:moveTo>
                      <a:pt x="48" y="27"/>
                    </a:moveTo>
                    <a:cubicBezTo>
                      <a:pt x="66" y="21"/>
                      <a:pt x="85" y="31"/>
                      <a:pt x="91" y="49"/>
                    </a:cubicBezTo>
                    <a:cubicBezTo>
                      <a:pt x="97" y="67"/>
                      <a:pt x="87" y="86"/>
                      <a:pt x="69" y="92"/>
                    </a:cubicBezTo>
                    <a:cubicBezTo>
                      <a:pt x="51" y="97"/>
                      <a:pt x="32" y="88"/>
                      <a:pt x="26" y="70"/>
                    </a:cubicBezTo>
                    <a:cubicBezTo>
                      <a:pt x="20" y="52"/>
                      <a:pt x="30" y="32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sp>
        <p:nvSpPr>
          <p:cNvPr id="151" name="TextBox 150"/>
          <p:cNvSpPr txBox="1"/>
          <p:nvPr userDrawn="1"/>
        </p:nvSpPr>
        <p:spPr>
          <a:xfrm>
            <a:off x="857908" y="4833169"/>
            <a:ext cx="2506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400+ </a:t>
            </a:r>
            <a:r>
              <a:rPr lang="en-GB" sz="1200">
                <a:solidFill>
                  <a:srgbClr val="4A4A4A"/>
                </a:solidFill>
              </a:rPr>
              <a:t>technology brands</a:t>
            </a:r>
          </a:p>
        </p:txBody>
      </p:sp>
      <p:sp>
        <p:nvSpPr>
          <p:cNvPr id="152" name="TextBox 151"/>
          <p:cNvSpPr txBox="1"/>
          <p:nvPr userDrawn="1"/>
        </p:nvSpPr>
        <p:spPr>
          <a:xfrm>
            <a:off x="857908" y="5334412"/>
            <a:ext cx="252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45,000+ </a:t>
            </a:r>
            <a:r>
              <a:rPr lang="en-GB" sz="1200">
                <a:solidFill>
                  <a:srgbClr val="4A4A4A"/>
                </a:solidFill>
              </a:rPr>
              <a:t>reseller &amp; retailer customers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857908" y="5864394"/>
            <a:ext cx="2928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4A4A4A"/>
                </a:solidFill>
              </a:rPr>
              <a:t>Specialists in </a:t>
            </a:r>
            <a:r>
              <a:rPr lang="en-GB" sz="1200" b="1">
                <a:solidFill>
                  <a:srgbClr val="4A4A4A"/>
                </a:solidFill>
              </a:rPr>
              <a:t>SME</a:t>
            </a:r>
            <a:r>
              <a:rPr lang="en-GB" sz="1200">
                <a:solidFill>
                  <a:srgbClr val="4A4A4A"/>
                </a:solidFill>
              </a:rPr>
              <a:t> and </a:t>
            </a:r>
            <a:r>
              <a:rPr lang="en-GB" sz="1200" b="1">
                <a:solidFill>
                  <a:srgbClr val="4A4A4A"/>
                </a:solidFill>
              </a:rPr>
              <a:t>consumer</a:t>
            </a:r>
            <a:r>
              <a:rPr lang="en-GB" sz="1200">
                <a:solidFill>
                  <a:srgbClr val="4A4A4A"/>
                </a:solidFill>
              </a:rPr>
              <a:t> markets</a:t>
            </a:r>
          </a:p>
        </p:txBody>
      </p:sp>
      <p:grpSp>
        <p:nvGrpSpPr>
          <p:cNvPr id="154" name="Group 153"/>
          <p:cNvGrpSpPr/>
          <p:nvPr userDrawn="1"/>
        </p:nvGrpSpPr>
        <p:grpSpPr>
          <a:xfrm>
            <a:off x="376124" y="5833254"/>
            <a:ext cx="413605" cy="346030"/>
            <a:chOff x="227348" y="4725144"/>
            <a:chExt cx="504056" cy="504056"/>
          </a:xfrm>
        </p:grpSpPr>
        <p:sp>
          <p:nvSpPr>
            <p:cNvPr id="155" name="Rectangle 154"/>
            <p:cNvSpPr/>
            <p:nvPr/>
          </p:nvSpPr>
          <p:spPr>
            <a:xfrm>
              <a:off x="227348" y="4725144"/>
              <a:ext cx="504056" cy="504056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03064" y="4811066"/>
              <a:ext cx="352624" cy="332213"/>
              <a:chOff x="6726238" y="935038"/>
              <a:chExt cx="3071812" cy="2894012"/>
            </a:xfrm>
            <a:solidFill>
              <a:schemeClr val="bg1"/>
            </a:solidFill>
          </p:grpSpPr>
          <p:sp>
            <p:nvSpPr>
              <p:cNvPr id="157" name="Freeform 149"/>
              <p:cNvSpPr>
                <a:spLocks noEditPoints="1"/>
              </p:cNvSpPr>
              <p:nvPr/>
            </p:nvSpPr>
            <p:spPr bwMode="auto">
              <a:xfrm>
                <a:off x="6842125" y="935038"/>
                <a:ext cx="2846387" cy="828675"/>
              </a:xfrm>
              <a:custGeom>
                <a:avLst/>
                <a:gdLst>
                  <a:gd name="T0" fmla="*/ 0 w 756"/>
                  <a:gd name="T1" fmla="*/ 219 h 220"/>
                  <a:gd name="T2" fmla="*/ 1 w 756"/>
                  <a:gd name="T3" fmla="*/ 168 h 220"/>
                  <a:gd name="T4" fmla="*/ 8 w 756"/>
                  <a:gd name="T5" fmla="*/ 161 h 220"/>
                  <a:gd name="T6" fmla="*/ 157 w 756"/>
                  <a:gd name="T7" fmla="*/ 95 h 220"/>
                  <a:gd name="T8" fmla="*/ 363 w 756"/>
                  <a:gd name="T9" fmla="*/ 5 h 220"/>
                  <a:gd name="T10" fmla="*/ 392 w 756"/>
                  <a:gd name="T11" fmla="*/ 5 h 220"/>
                  <a:gd name="T12" fmla="*/ 746 w 756"/>
                  <a:gd name="T13" fmla="*/ 160 h 220"/>
                  <a:gd name="T14" fmla="*/ 756 w 756"/>
                  <a:gd name="T15" fmla="*/ 175 h 220"/>
                  <a:gd name="T16" fmla="*/ 756 w 756"/>
                  <a:gd name="T17" fmla="*/ 211 h 220"/>
                  <a:gd name="T18" fmla="*/ 748 w 756"/>
                  <a:gd name="T19" fmla="*/ 220 h 220"/>
                  <a:gd name="T20" fmla="*/ 741 w 756"/>
                  <a:gd name="T21" fmla="*/ 220 h 220"/>
                  <a:gd name="T22" fmla="*/ 14 w 756"/>
                  <a:gd name="T23" fmla="*/ 220 h 220"/>
                  <a:gd name="T24" fmla="*/ 0 w 756"/>
                  <a:gd name="T25" fmla="*/ 219 h 220"/>
                  <a:gd name="T26" fmla="*/ 379 w 756"/>
                  <a:gd name="T27" fmla="*/ 89 h 220"/>
                  <a:gd name="T28" fmla="*/ 335 w 756"/>
                  <a:gd name="T29" fmla="*/ 127 h 220"/>
                  <a:gd name="T30" fmla="*/ 388 w 756"/>
                  <a:gd name="T31" fmla="*/ 162 h 220"/>
                  <a:gd name="T32" fmla="*/ 421 w 756"/>
                  <a:gd name="T33" fmla="*/ 126 h 220"/>
                  <a:gd name="T34" fmla="*/ 387 w 756"/>
                  <a:gd name="T35" fmla="*/ 90 h 220"/>
                  <a:gd name="T36" fmla="*/ 379 w 756"/>
                  <a:gd name="T37" fmla="*/ 8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6" h="220">
                    <a:moveTo>
                      <a:pt x="0" y="219"/>
                    </a:moveTo>
                    <a:cubicBezTo>
                      <a:pt x="0" y="201"/>
                      <a:pt x="0" y="185"/>
                      <a:pt x="1" y="168"/>
                    </a:cubicBezTo>
                    <a:cubicBezTo>
                      <a:pt x="1" y="166"/>
                      <a:pt x="5" y="163"/>
                      <a:pt x="8" y="161"/>
                    </a:cubicBezTo>
                    <a:cubicBezTo>
                      <a:pt x="58" y="139"/>
                      <a:pt x="108" y="117"/>
                      <a:pt x="157" y="95"/>
                    </a:cubicBezTo>
                    <a:cubicBezTo>
                      <a:pt x="226" y="65"/>
                      <a:pt x="295" y="35"/>
                      <a:pt x="363" y="5"/>
                    </a:cubicBezTo>
                    <a:cubicBezTo>
                      <a:pt x="373" y="0"/>
                      <a:pt x="382" y="0"/>
                      <a:pt x="392" y="5"/>
                    </a:cubicBezTo>
                    <a:cubicBezTo>
                      <a:pt x="510" y="57"/>
                      <a:pt x="628" y="109"/>
                      <a:pt x="746" y="160"/>
                    </a:cubicBezTo>
                    <a:cubicBezTo>
                      <a:pt x="753" y="164"/>
                      <a:pt x="756" y="167"/>
                      <a:pt x="756" y="175"/>
                    </a:cubicBezTo>
                    <a:cubicBezTo>
                      <a:pt x="755" y="187"/>
                      <a:pt x="755" y="199"/>
                      <a:pt x="756" y="211"/>
                    </a:cubicBezTo>
                    <a:cubicBezTo>
                      <a:pt x="756" y="217"/>
                      <a:pt x="754" y="220"/>
                      <a:pt x="748" y="220"/>
                    </a:cubicBezTo>
                    <a:cubicBezTo>
                      <a:pt x="745" y="219"/>
                      <a:pt x="743" y="220"/>
                      <a:pt x="741" y="220"/>
                    </a:cubicBezTo>
                    <a:cubicBezTo>
                      <a:pt x="499" y="220"/>
                      <a:pt x="256" y="220"/>
                      <a:pt x="14" y="220"/>
                    </a:cubicBezTo>
                    <a:cubicBezTo>
                      <a:pt x="10" y="220"/>
                      <a:pt x="6" y="219"/>
                      <a:pt x="0" y="219"/>
                    </a:cubicBezTo>
                    <a:close/>
                    <a:moveTo>
                      <a:pt x="379" y="89"/>
                    </a:moveTo>
                    <a:cubicBezTo>
                      <a:pt x="354" y="89"/>
                      <a:pt x="335" y="106"/>
                      <a:pt x="335" y="127"/>
                    </a:cubicBezTo>
                    <a:cubicBezTo>
                      <a:pt x="336" y="150"/>
                      <a:pt x="361" y="168"/>
                      <a:pt x="388" y="162"/>
                    </a:cubicBezTo>
                    <a:cubicBezTo>
                      <a:pt x="407" y="158"/>
                      <a:pt x="421" y="143"/>
                      <a:pt x="421" y="126"/>
                    </a:cubicBezTo>
                    <a:cubicBezTo>
                      <a:pt x="421" y="109"/>
                      <a:pt x="407" y="94"/>
                      <a:pt x="387" y="90"/>
                    </a:cubicBezTo>
                    <a:cubicBezTo>
                      <a:pt x="384" y="89"/>
                      <a:pt x="381" y="89"/>
                      <a:pt x="37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58" name="Freeform 150"/>
              <p:cNvSpPr>
                <a:spLocks/>
              </p:cNvSpPr>
              <p:nvPr/>
            </p:nvSpPr>
            <p:spPr bwMode="auto">
              <a:xfrm>
                <a:off x="7078663" y="1857375"/>
                <a:ext cx="625475" cy="1377950"/>
              </a:xfrm>
              <a:custGeom>
                <a:avLst/>
                <a:gdLst>
                  <a:gd name="T0" fmla="*/ 0 w 166"/>
                  <a:gd name="T1" fmla="*/ 1 h 366"/>
                  <a:gd name="T2" fmla="*/ 13 w 166"/>
                  <a:gd name="T3" fmla="*/ 0 h 366"/>
                  <a:gd name="T4" fmla="*/ 153 w 166"/>
                  <a:gd name="T5" fmla="*/ 0 h 366"/>
                  <a:gd name="T6" fmla="*/ 162 w 166"/>
                  <a:gd name="T7" fmla="*/ 13 h 366"/>
                  <a:gd name="T8" fmla="*/ 155 w 166"/>
                  <a:gd name="T9" fmla="*/ 34 h 366"/>
                  <a:gd name="T10" fmla="*/ 145 w 166"/>
                  <a:gd name="T11" fmla="*/ 45 h 366"/>
                  <a:gd name="T12" fmla="*/ 140 w 166"/>
                  <a:gd name="T13" fmla="*/ 51 h 366"/>
                  <a:gd name="T14" fmla="*/ 140 w 166"/>
                  <a:gd name="T15" fmla="*/ 57 h 366"/>
                  <a:gd name="T16" fmla="*/ 140 w 166"/>
                  <a:gd name="T17" fmla="*/ 309 h 366"/>
                  <a:gd name="T18" fmla="*/ 149 w 166"/>
                  <a:gd name="T19" fmla="*/ 322 h 366"/>
                  <a:gd name="T20" fmla="*/ 153 w 166"/>
                  <a:gd name="T21" fmla="*/ 325 h 366"/>
                  <a:gd name="T22" fmla="*/ 166 w 166"/>
                  <a:gd name="T23" fmla="*/ 366 h 366"/>
                  <a:gd name="T24" fmla="*/ 0 w 166"/>
                  <a:gd name="T25" fmla="*/ 366 h 366"/>
                  <a:gd name="T26" fmla="*/ 14 w 166"/>
                  <a:gd name="T27" fmla="*/ 324 h 366"/>
                  <a:gd name="T28" fmla="*/ 16 w 166"/>
                  <a:gd name="T29" fmla="*/ 322 h 366"/>
                  <a:gd name="T30" fmla="*/ 26 w 166"/>
                  <a:gd name="T31" fmla="*/ 308 h 366"/>
                  <a:gd name="T32" fmla="*/ 26 w 166"/>
                  <a:gd name="T33" fmla="*/ 56 h 366"/>
                  <a:gd name="T34" fmla="*/ 17 w 166"/>
                  <a:gd name="T35" fmla="*/ 44 h 366"/>
                  <a:gd name="T36" fmla="*/ 12 w 166"/>
                  <a:gd name="T37" fmla="*/ 38 h 366"/>
                  <a:gd name="T38" fmla="*/ 0 w 166"/>
                  <a:gd name="T39" fmla="*/ 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366">
                    <a:moveTo>
                      <a:pt x="0" y="1"/>
                    </a:moveTo>
                    <a:cubicBezTo>
                      <a:pt x="5" y="1"/>
                      <a:pt x="9" y="0"/>
                      <a:pt x="13" y="0"/>
                    </a:cubicBezTo>
                    <a:cubicBezTo>
                      <a:pt x="60" y="0"/>
                      <a:pt x="106" y="0"/>
                      <a:pt x="153" y="0"/>
                    </a:cubicBezTo>
                    <a:cubicBezTo>
                      <a:pt x="165" y="0"/>
                      <a:pt x="166" y="1"/>
                      <a:pt x="162" y="13"/>
                    </a:cubicBezTo>
                    <a:cubicBezTo>
                      <a:pt x="160" y="20"/>
                      <a:pt x="157" y="27"/>
                      <a:pt x="155" y="34"/>
                    </a:cubicBezTo>
                    <a:cubicBezTo>
                      <a:pt x="154" y="39"/>
                      <a:pt x="152" y="45"/>
                      <a:pt x="145" y="45"/>
                    </a:cubicBezTo>
                    <a:cubicBezTo>
                      <a:pt x="143" y="45"/>
                      <a:pt x="141" y="48"/>
                      <a:pt x="140" y="51"/>
                    </a:cubicBezTo>
                    <a:cubicBezTo>
                      <a:pt x="139" y="53"/>
                      <a:pt x="140" y="55"/>
                      <a:pt x="140" y="57"/>
                    </a:cubicBezTo>
                    <a:cubicBezTo>
                      <a:pt x="140" y="141"/>
                      <a:pt x="140" y="225"/>
                      <a:pt x="140" y="309"/>
                    </a:cubicBezTo>
                    <a:cubicBezTo>
                      <a:pt x="140" y="315"/>
                      <a:pt x="139" y="322"/>
                      <a:pt x="149" y="322"/>
                    </a:cubicBezTo>
                    <a:cubicBezTo>
                      <a:pt x="150" y="322"/>
                      <a:pt x="152" y="324"/>
                      <a:pt x="153" y="325"/>
                    </a:cubicBezTo>
                    <a:cubicBezTo>
                      <a:pt x="157" y="338"/>
                      <a:pt x="161" y="352"/>
                      <a:pt x="166" y="366"/>
                    </a:cubicBezTo>
                    <a:cubicBezTo>
                      <a:pt x="110" y="366"/>
                      <a:pt x="56" y="366"/>
                      <a:pt x="0" y="366"/>
                    </a:cubicBezTo>
                    <a:cubicBezTo>
                      <a:pt x="5" y="351"/>
                      <a:pt x="9" y="338"/>
                      <a:pt x="14" y="324"/>
                    </a:cubicBezTo>
                    <a:cubicBezTo>
                      <a:pt x="14" y="323"/>
                      <a:pt x="16" y="322"/>
                      <a:pt x="16" y="322"/>
                    </a:cubicBezTo>
                    <a:cubicBezTo>
                      <a:pt x="28" y="322"/>
                      <a:pt x="26" y="315"/>
                      <a:pt x="26" y="308"/>
                    </a:cubicBezTo>
                    <a:cubicBezTo>
                      <a:pt x="26" y="224"/>
                      <a:pt x="26" y="140"/>
                      <a:pt x="26" y="56"/>
                    </a:cubicBezTo>
                    <a:cubicBezTo>
                      <a:pt x="26" y="50"/>
                      <a:pt x="26" y="44"/>
                      <a:pt x="17" y="44"/>
                    </a:cubicBezTo>
                    <a:cubicBezTo>
                      <a:pt x="15" y="44"/>
                      <a:pt x="13" y="40"/>
                      <a:pt x="12" y="38"/>
                    </a:cubicBezTo>
                    <a:cubicBezTo>
                      <a:pt x="8" y="26"/>
                      <a:pt x="5" y="1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59" name="Freeform 151"/>
              <p:cNvSpPr>
                <a:spLocks/>
              </p:cNvSpPr>
              <p:nvPr/>
            </p:nvSpPr>
            <p:spPr bwMode="auto">
              <a:xfrm>
                <a:off x="8826500" y="1860550"/>
                <a:ext cx="623887" cy="1374775"/>
              </a:xfrm>
              <a:custGeom>
                <a:avLst/>
                <a:gdLst>
                  <a:gd name="T0" fmla="*/ 0 w 166"/>
                  <a:gd name="T1" fmla="*/ 365 h 365"/>
                  <a:gd name="T2" fmla="*/ 12 w 166"/>
                  <a:gd name="T3" fmla="*/ 325 h 365"/>
                  <a:gd name="T4" fmla="*/ 17 w 166"/>
                  <a:gd name="T5" fmla="*/ 321 h 365"/>
                  <a:gd name="T6" fmla="*/ 26 w 166"/>
                  <a:gd name="T7" fmla="*/ 309 h 365"/>
                  <a:gd name="T8" fmla="*/ 26 w 166"/>
                  <a:gd name="T9" fmla="*/ 55 h 365"/>
                  <a:gd name="T10" fmla="*/ 17 w 166"/>
                  <a:gd name="T11" fmla="*/ 43 h 365"/>
                  <a:gd name="T12" fmla="*/ 13 w 166"/>
                  <a:gd name="T13" fmla="*/ 40 h 365"/>
                  <a:gd name="T14" fmla="*/ 0 w 166"/>
                  <a:gd name="T15" fmla="*/ 0 h 365"/>
                  <a:gd name="T16" fmla="*/ 166 w 166"/>
                  <a:gd name="T17" fmla="*/ 0 h 365"/>
                  <a:gd name="T18" fmla="*/ 152 w 166"/>
                  <a:gd name="T19" fmla="*/ 40 h 365"/>
                  <a:gd name="T20" fmla="*/ 148 w 166"/>
                  <a:gd name="T21" fmla="*/ 43 h 365"/>
                  <a:gd name="T22" fmla="*/ 139 w 166"/>
                  <a:gd name="T23" fmla="*/ 56 h 365"/>
                  <a:gd name="T24" fmla="*/ 139 w 166"/>
                  <a:gd name="T25" fmla="*/ 307 h 365"/>
                  <a:gd name="T26" fmla="*/ 148 w 166"/>
                  <a:gd name="T27" fmla="*/ 321 h 365"/>
                  <a:gd name="T28" fmla="*/ 153 w 166"/>
                  <a:gd name="T29" fmla="*/ 325 h 365"/>
                  <a:gd name="T30" fmla="*/ 166 w 166"/>
                  <a:gd name="T31" fmla="*/ 365 h 365"/>
                  <a:gd name="T32" fmla="*/ 0 w 166"/>
                  <a:gd name="T33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365">
                    <a:moveTo>
                      <a:pt x="0" y="365"/>
                    </a:moveTo>
                    <a:cubicBezTo>
                      <a:pt x="4" y="351"/>
                      <a:pt x="8" y="338"/>
                      <a:pt x="12" y="325"/>
                    </a:cubicBezTo>
                    <a:cubicBezTo>
                      <a:pt x="13" y="323"/>
                      <a:pt x="16" y="321"/>
                      <a:pt x="17" y="321"/>
                    </a:cubicBezTo>
                    <a:cubicBezTo>
                      <a:pt x="26" y="321"/>
                      <a:pt x="26" y="315"/>
                      <a:pt x="26" y="309"/>
                    </a:cubicBezTo>
                    <a:cubicBezTo>
                      <a:pt x="26" y="224"/>
                      <a:pt x="26" y="140"/>
                      <a:pt x="26" y="55"/>
                    </a:cubicBezTo>
                    <a:cubicBezTo>
                      <a:pt x="26" y="48"/>
                      <a:pt x="26" y="43"/>
                      <a:pt x="17" y="43"/>
                    </a:cubicBezTo>
                    <a:cubicBezTo>
                      <a:pt x="16" y="43"/>
                      <a:pt x="13" y="41"/>
                      <a:pt x="13" y="40"/>
                    </a:cubicBezTo>
                    <a:cubicBezTo>
                      <a:pt x="8" y="27"/>
                      <a:pt x="4" y="14"/>
                      <a:pt x="0" y="0"/>
                    </a:cubicBezTo>
                    <a:cubicBezTo>
                      <a:pt x="56" y="0"/>
                      <a:pt x="110" y="0"/>
                      <a:pt x="166" y="0"/>
                    </a:cubicBezTo>
                    <a:cubicBezTo>
                      <a:pt x="161" y="14"/>
                      <a:pt x="157" y="27"/>
                      <a:pt x="152" y="40"/>
                    </a:cubicBezTo>
                    <a:cubicBezTo>
                      <a:pt x="152" y="41"/>
                      <a:pt x="150" y="43"/>
                      <a:pt x="148" y="43"/>
                    </a:cubicBezTo>
                    <a:cubicBezTo>
                      <a:pt x="139" y="43"/>
                      <a:pt x="139" y="49"/>
                      <a:pt x="139" y="56"/>
                    </a:cubicBezTo>
                    <a:cubicBezTo>
                      <a:pt x="139" y="140"/>
                      <a:pt x="139" y="224"/>
                      <a:pt x="139" y="307"/>
                    </a:cubicBezTo>
                    <a:cubicBezTo>
                      <a:pt x="139" y="314"/>
                      <a:pt x="138" y="321"/>
                      <a:pt x="148" y="321"/>
                    </a:cubicBezTo>
                    <a:cubicBezTo>
                      <a:pt x="150" y="321"/>
                      <a:pt x="152" y="323"/>
                      <a:pt x="153" y="325"/>
                    </a:cubicBezTo>
                    <a:cubicBezTo>
                      <a:pt x="157" y="338"/>
                      <a:pt x="161" y="351"/>
                      <a:pt x="166" y="365"/>
                    </a:cubicBezTo>
                    <a:cubicBezTo>
                      <a:pt x="110" y="365"/>
                      <a:pt x="56" y="365"/>
                      <a:pt x="0" y="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60" name="Freeform 152"/>
              <p:cNvSpPr>
                <a:spLocks/>
              </p:cNvSpPr>
              <p:nvPr/>
            </p:nvSpPr>
            <p:spPr bwMode="auto">
              <a:xfrm>
                <a:off x="7934325" y="1860550"/>
                <a:ext cx="623887" cy="1374775"/>
              </a:xfrm>
              <a:custGeom>
                <a:avLst/>
                <a:gdLst>
                  <a:gd name="T0" fmla="*/ 0 w 166"/>
                  <a:gd name="T1" fmla="*/ 0 h 365"/>
                  <a:gd name="T2" fmla="*/ 166 w 166"/>
                  <a:gd name="T3" fmla="*/ 0 h 365"/>
                  <a:gd name="T4" fmla="*/ 152 w 166"/>
                  <a:gd name="T5" fmla="*/ 40 h 365"/>
                  <a:gd name="T6" fmla="*/ 150 w 166"/>
                  <a:gd name="T7" fmla="*/ 43 h 365"/>
                  <a:gd name="T8" fmla="*/ 139 w 166"/>
                  <a:gd name="T9" fmla="*/ 59 h 365"/>
                  <a:gd name="T10" fmla="*/ 139 w 166"/>
                  <a:gd name="T11" fmla="*/ 307 h 365"/>
                  <a:gd name="T12" fmla="*/ 149 w 166"/>
                  <a:gd name="T13" fmla="*/ 321 h 365"/>
                  <a:gd name="T14" fmla="*/ 152 w 166"/>
                  <a:gd name="T15" fmla="*/ 323 h 365"/>
                  <a:gd name="T16" fmla="*/ 166 w 166"/>
                  <a:gd name="T17" fmla="*/ 365 h 365"/>
                  <a:gd name="T18" fmla="*/ 0 w 166"/>
                  <a:gd name="T19" fmla="*/ 365 h 365"/>
                  <a:gd name="T20" fmla="*/ 13 w 166"/>
                  <a:gd name="T21" fmla="*/ 324 h 365"/>
                  <a:gd name="T22" fmla="*/ 17 w 166"/>
                  <a:gd name="T23" fmla="*/ 321 h 365"/>
                  <a:gd name="T24" fmla="*/ 27 w 166"/>
                  <a:gd name="T25" fmla="*/ 308 h 365"/>
                  <a:gd name="T26" fmla="*/ 27 w 166"/>
                  <a:gd name="T27" fmla="*/ 56 h 365"/>
                  <a:gd name="T28" fmla="*/ 16 w 166"/>
                  <a:gd name="T29" fmla="*/ 43 h 365"/>
                  <a:gd name="T30" fmla="*/ 12 w 166"/>
                  <a:gd name="T31" fmla="*/ 39 h 365"/>
                  <a:gd name="T32" fmla="*/ 0 w 166"/>
                  <a:gd name="T33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365">
                    <a:moveTo>
                      <a:pt x="0" y="0"/>
                    </a:moveTo>
                    <a:cubicBezTo>
                      <a:pt x="56" y="0"/>
                      <a:pt x="110" y="0"/>
                      <a:pt x="166" y="0"/>
                    </a:cubicBezTo>
                    <a:cubicBezTo>
                      <a:pt x="161" y="14"/>
                      <a:pt x="157" y="27"/>
                      <a:pt x="152" y="40"/>
                    </a:cubicBezTo>
                    <a:cubicBezTo>
                      <a:pt x="152" y="41"/>
                      <a:pt x="151" y="43"/>
                      <a:pt x="150" y="43"/>
                    </a:cubicBezTo>
                    <a:cubicBezTo>
                      <a:pt x="137" y="42"/>
                      <a:pt x="139" y="51"/>
                      <a:pt x="139" y="59"/>
                    </a:cubicBezTo>
                    <a:cubicBezTo>
                      <a:pt x="139" y="141"/>
                      <a:pt x="139" y="224"/>
                      <a:pt x="139" y="307"/>
                    </a:cubicBezTo>
                    <a:cubicBezTo>
                      <a:pt x="139" y="314"/>
                      <a:pt x="138" y="321"/>
                      <a:pt x="149" y="321"/>
                    </a:cubicBezTo>
                    <a:cubicBezTo>
                      <a:pt x="150" y="321"/>
                      <a:pt x="152" y="322"/>
                      <a:pt x="152" y="323"/>
                    </a:cubicBezTo>
                    <a:cubicBezTo>
                      <a:pt x="157" y="337"/>
                      <a:pt x="161" y="350"/>
                      <a:pt x="166" y="365"/>
                    </a:cubicBezTo>
                    <a:cubicBezTo>
                      <a:pt x="110" y="365"/>
                      <a:pt x="56" y="365"/>
                      <a:pt x="0" y="365"/>
                    </a:cubicBezTo>
                    <a:cubicBezTo>
                      <a:pt x="4" y="350"/>
                      <a:pt x="8" y="337"/>
                      <a:pt x="13" y="324"/>
                    </a:cubicBezTo>
                    <a:cubicBezTo>
                      <a:pt x="13" y="322"/>
                      <a:pt x="16" y="321"/>
                      <a:pt x="17" y="321"/>
                    </a:cubicBezTo>
                    <a:cubicBezTo>
                      <a:pt x="27" y="321"/>
                      <a:pt x="27" y="314"/>
                      <a:pt x="27" y="308"/>
                    </a:cubicBezTo>
                    <a:cubicBezTo>
                      <a:pt x="27" y="224"/>
                      <a:pt x="26" y="140"/>
                      <a:pt x="27" y="56"/>
                    </a:cubicBezTo>
                    <a:cubicBezTo>
                      <a:pt x="27" y="49"/>
                      <a:pt x="26" y="43"/>
                      <a:pt x="16" y="43"/>
                    </a:cubicBezTo>
                    <a:cubicBezTo>
                      <a:pt x="15" y="43"/>
                      <a:pt x="13" y="41"/>
                      <a:pt x="12" y="39"/>
                    </a:cubicBezTo>
                    <a:cubicBezTo>
                      <a:pt x="8" y="27"/>
                      <a:pt x="5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61" name="Freeform 153"/>
              <p:cNvSpPr>
                <a:spLocks/>
              </p:cNvSpPr>
              <p:nvPr/>
            </p:nvSpPr>
            <p:spPr bwMode="auto">
              <a:xfrm>
                <a:off x="6726238" y="3622675"/>
                <a:ext cx="3071812" cy="206375"/>
              </a:xfrm>
              <a:custGeom>
                <a:avLst/>
                <a:gdLst>
                  <a:gd name="T0" fmla="*/ 816 w 816"/>
                  <a:gd name="T1" fmla="*/ 0 h 55"/>
                  <a:gd name="T2" fmla="*/ 816 w 816"/>
                  <a:gd name="T3" fmla="*/ 54 h 55"/>
                  <a:gd name="T4" fmla="*/ 805 w 816"/>
                  <a:gd name="T5" fmla="*/ 54 h 55"/>
                  <a:gd name="T6" fmla="*/ 11 w 816"/>
                  <a:gd name="T7" fmla="*/ 55 h 55"/>
                  <a:gd name="T8" fmla="*/ 1 w 816"/>
                  <a:gd name="T9" fmla="*/ 45 h 55"/>
                  <a:gd name="T10" fmla="*/ 1 w 816"/>
                  <a:gd name="T11" fmla="*/ 8 h 55"/>
                  <a:gd name="T12" fmla="*/ 9 w 816"/>
                  <a:gd name="T13" fmla="*/ 0 h 55"/>
                  <a:gd name="T14" fmla="*/ 23 w 816"/>
                  <a:gd name="T15" fmla="*/ 0 h 55"/>
                  <a:gd name="T16" fmla="*/ 802 w 816"/>
                  <a:gd name="T17" fmla="*/ 0 h 55"/>
                  <a:gd name="T18" fmla="*/ 816 w 816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">
                    <a:moveTo>
                      <a:pt x="816" y="0"/>
                    </a:moveTo>
                    <a:cubicBezTo>
                      <a:pt x="816" y="19"/>
                      <a:pt x="816" y="36"/>
                      <a:pt x="816" y="54"/>
                    </a:cubicBezTo>
                    <a:cubicBezTo>
                      <a:pt x="812" y="54"/>
                      <a:pt x="809" y="54"/>
                      <a:pt x="805" y="54"/>
                    </a:cubicBezTo>
                    <a:cubicBezTo>
                      <a:pt x="541" y="54"/>
                      <a:pt x="276" y="54"/>
                      <a:pt x="11" y="55"/>
                    </a:cubicBezTo>
                    <a:cubicBezTo>
                      <a:pt x="3" y="55"/>
                      <a:pt x="0" y="53"/>
                      <a:pt x="1" y="45"/>
                    </a:cubicBezTo>
                    <a:cubicBezTo>
                      <a:pt x="2" y="33"/>
                      <a:pt x="1" y="21"/>
                      <a:pt x="1" y="8"/>
                    </a:cubicBezTo>
                    <a:cubicBezTo>
                      <a:pt x="1" y="2"/>
                      <a:pt x="3" y="0"/>
                      <a:pt x="9" y="0"/>
                    </a:cubicBezTo>
                    <a:cubicBezTo>
                      <a:pt x="14" y="1"/>
                      <a:pt x="18" y="0"/>
                      <a:pt x="23" y="0"/>
                    </a:cubicBezTo>
                    <a:cubicBezTo>
                      <a:pt x="283" y="0"/>
                      <a:pt x="542" y="0"/>
                      <a:pt x="802" y="0"/>
                    </a:cubicBezTo>
                    <a:cubicBezTo>
                      <a:pt x="806" y="0"/>
                      <a:pt x="810" y="0"/>
                      <a:pt x="8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62" name="Freeform 154"/>
              <p:cNvSpPr>
                <a:spLocks/>
              </p:cNvSpPr>
              <p:nvPr/>
            </p:nvSpPr>
            <p:spPr bwMode="auto">
              <a:xfrm>
                <a:off x="6888163" y="3328988"/>
                <a:ext cx="2759075" cy="203200"/>
              </a:xfrm>
              <a:custGeom>
                <a:avLst/>
                <a:gdLst>
                  <a:gd name="T0" fmla="*/ 0 w 733"/>
                  <a:gd name="T1" fmla="*/ 53 h 54"/>
                  <a:gd name="T2" fmla="*/ 0 w 733"/>
                  <a:gd name="T3" fmla="*/ 0 h 54"/>
                  <a:gd name="T4" fmla="*/ 11 w 733"/>
                  <a:gd name="T5" fmla="*/ 0 h 54"/>
                  <a:gd name="T6" fmla="*/ 721 w 733"/>
                  <a:gd name="T7" fmla="*/ 0 h 54"/>
                  <a:gd name="T8" fmla="*/ 732 w 733"/>
                  <a:gd name="T9" fmla="*/ 11 h 54"/>
                  <a:gd name="T10" fmla="*/ 732 w 733"/>
                  <a:gd name="T11" fmla="*/ 46 h 54"/>
                  <a:gd name="T12" fmla="*/ 724 w 733"/>
                  <a:gd name="T13" fmla="*/ 54 h 54"/>
                  <a:gd name="T14" fmla="*/ 719 w 733"/>
                  <a:gd name="T15" fmla="*/ 54 h 54"/>
                  <a:gd name="T16" fmla="*/ 13 w 733"/>
                  <a:gd name="T17" fmla="*/ 54 h 54"/>
                  <a:gd name="T18" fmla="*/ 0 w 733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3" h="54">
                    <a:moveTo>
                      <a:pt x="0" y="53"/>
                    </a:moveTo>
                    <a:cubicBezTo>
                      <a:pt x="0" y="35"/>
                      <a:pt x="0" y="18"/>
                      <a:pt x="0" y="0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248" y="0"/>
                      <a:pt x="484" y="0"/>
                      <a:pt x="721" y="0"/>
                    </a:cubicBezTo>
                    <a:cubicBezTo>
                      <a:pt x="729" y="0"/>
                      <a:pt x="733" y="1"/>
                      <a:pt x="732" y="11"/>
                    </a:cubicBezTo>
                    <a:cubicBezTo>
                      <a:pt x="732" y="23"/>
                      <a:pt x="732" y="34"/>
                      <a:pt x="732" y="46"/>
                    </a:cubicBezTo>
                    <a:cubicBezTo>
                      <a:pt x="732" y="52"/>
                      <a:pt x="730" y="54"/>
                      <a:pt x="724" y="54"/>
                    </a:cubicBezTo>
                    <a:cubicBezTo>
                      <a:pt x="722" y="54"/>
                      <a:pt x="721" y="54"/>
                      <a:pt x="719" y="54"/>
                    </a:cubicBezTo>
                    <a:cubicBezTo>
                      <a:pt x="484" y="54"/>
                      <a:pt x="249" y="54"/>
                      <a:pt x="13" y="54"/>
                    </a:cubicBezTo>
                    <a:cubicBezTo>
                      <a:pt x="9" y="54"/>
                      <a:pt x="5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</p:grpSp>
      <p:pic>
        <p:nvPicPr>
          <p:cNvPr id="163" name="Picture 1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968" y="5358858"/>
            <a:ext cx="402753" cy="28883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ED0018"/>
              </a:clrFrom>
              <a:clrTo>
                <a:srgbClr val="ED00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53" y="4833169"/>
            <a:ext cx="328678" cy="310750"/>
          </a:xfrm>
          <a:prstGeom prst="rect">
            <a:avLst/>
          </a:prstGeom>
        </p:spPr>
      </p:pic>
      <p:sp>
        <p:nvSpPr>
          <p:cNvPr id="165" name="Rectangle à coins arrondis 26"/>
          <p:cNvSpPr/>
          <p:nvPr userDrawn="1"/>
        </p:nvSpPr>
        <p:spPr>
          <a:xfrm>
            <a:off x="6229717" y="3069591"/>
            <a:ext cx="1733838" cy="1594689"/>
          </a:xfrm>
          <a:prstGeom prst="roundRect">
            <a:avLst>
              <a:gd name="adj" fmla="val 9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300"/>
              </a:lnSpc>
            </a:pPr>
            <a:r>
              <a:rPr lang="en-GB" sz="1400">
                <a:solidFill>
                  <a:srgbClr val="4A4A4A"/>
                </a:solidFill>
              </a:rPr>
              <a:t> </a:t>
            </a:r>
            <a:r>
              <a:rPr lang="en-GB" sz="1400" b="1">
                <a:solidFill>
                  <a:srgbClr val="4A4A4A"/>
                </a:solidFill>
              </a:rPr>
              <a:t>Market Insight and Alignment</a:t>
            </a:r>
          </a:p>
          <a:p>
            <a:pPr marL="0" marR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4A4A4A"/>
                </a:solidFill>
              </a:rPr>
              <a:t>Smart Tech, 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PC Gaming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Public Sector, 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Business, 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Cloud</a:t>
            </a:r>
          </a:p>
        </p:txBody>
      </p:sp>
      <p:sp>
        <p:nvSpPr>
          <p:cNvPr id="166" name="Rectangle à coins arrondis 26"/>
          <p:cNvSpPr/>
          <p:nvPr userDrawn="1"/>
        </p:nvSpPr>
        <p:spPr>
          <a:xfrm>
            <a:off x="4238001" y="3078267"/>
            <a:ext cx="2107584" cy="1594689"/>
          </a:xfrm>
          <a:prstGeom prst="roundRect">
            <a:avLst>
              <a:gd name="adj" fmla="val 9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r>
              <a:rPr lang="en-GB" sz="1400" b="1">
                <a:solidFill>
                  <a:srgbClr val="4A4A4A"/>
                </a:solidFill>
              </a:rPr>
              <a:t>Product Focus and Breadth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IT, Enterprise,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Mobile,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Gaming,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Supplies</a:t>
            </a:r>
          </a:p>
          <a:p>
            <a:pPr>
              <a:lnSpc>
                <a:spcPts val="1300"/>
              </a:lnSpc>
            </a:pPr>
            <a:r>
              <a:rPr lang="en-GB" sz="1400">
                <a:solidFill>
                  <a:srgbClr val="4A4A4A"/>
                </a:solidFill>
              </a:rPr>
              <a:t> </a:t>
            </a:r>
            <a:endParaRPr lang="fr-FR" sz="1400">
              <a:solidFill>
                <a:srgbClr val="4A4A4A"/>
              </a:solidFill>
            </a:endParaRPr>
          </a:p>
        </p:txBody>
      </p:sp>
      <p:sp>
        <p:nvSpPr>
          <p:cNvPr id="167" name="Rectangle à coins arrondis 26"/>
          <p:cNvSpPr/>
          <p:nvPr userDrawn="1"/>
        </p:nvSpPr>
        <p:spPr>
          <a:xfrm>
            <a:off x="4270851" y="5392484"/>
            <a:ext cx="1964109" cy="924630"/>
          </a:xfrm>
          <a:prstGeom prst="roundRect">
            <a:avLst>
              <a:gd name="adj" fmla="val 9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r>
              <a:rPr lang="en-GB" sz="1400" b="1">
                <a:solidFill>
                  <a:srgbClr val="4A4A4A"/>
                </a:solidFill>
              </a:rPr>
              <a:t>Channel Specialists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Business, Retail, 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Mobile, </a:t>
            </a:r>
          </a:p>
          <a:p>
            <a:pPr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Supplies</a:t>
            </a:r>
          </a:p>
          <a:p>
            <a:pPr>
              <a:lnSpc>
                <a:spcPts val="1300"/>
              </a:lnSpc>
            </a:pPr>
            <a:endParaRPr lang="fr-FR" sz="1400">
              <a:solidFill>
                <a:srgbClr val="4A4A4A"/>
              </a:solidFill>
            </a:endParaRPr>
          </a:p>
        </p:txBody>
      </p:sp>
      <p:sp>
        <p:nvSpPr>
          <p:cNvPr id="168" name="Rectangle à coins arrondis 26"/>
          <p:cNvSpPr/>
          <p:nvPr userDrawn="1"/>
        </p:nvSpPr>
        <p:spPr>
          <a:xfrm>
            <a:off x="5961810" y="5059366"/>
            <a:ext cx="1974270" cy="1594689"/>
          </a:xfrm>
          <a:prstGeom prst="roundRect">
            <a:avLst>
              <a:gd name="adj" fmla="val 9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300"/>
              </a:lnSpc>
            </a:pPr>
            <a:r>
              <a:rPr lang="en-GB" sz="1400">
                <a:solidFill>
                  <a:srgbClr val="4A4A4A"/>
                </a:solidFill>
              </a:rPr>
              <a:t> </a:t>
            </a:r>
            <a:r>
              <a:rPr lang="en-GB" sz="1400" b="1">
                <a:solidFill>
                  <a:srgbClr val="4A4A4A"/>
                </a:solidFill>
              </a:rPr>
              <a:t>Value Added Services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Channel, Logistics, </a:t>
            </a:r>
          </a:p>
          <a:p>
            <a:pPr algn="r">
              <a:lnSpc>
                <a:spcPts val="1300"/>
              </a:lnSpc>
            </a:pPr>
            <a:r>
              <a:rPr lang="en-GB" sz="1200">
                <a:solidFill>
                  <a:srgbClr val="4A4A4A"/>
                </a:solidFill>
              </a:rPr>
              <a:t>Supply Chain, Marketing, Retail, Digital </a:t>
            </a:r>
          </a:p>
          <a:p>
            <a:pPr algn="r">
              <a:lnSpc>
                <a:spcPts val="1300"/>
              </a:lnSpc>
            </a:pPr>
            <a:endParaRPr lang="fr-FR" sz="1200">
              <a:solidFill>
                <a:srgbClr val="4A4A4A"/>
              </a:solidFill>
            </a:endParaRPr>
          </a:p>
        </p:txBody>
      </p:sp>
      <p:grpSp>
        <p:nvGrpSpPr>
          <p:cNvPr id="169" name="Gruppieren 2"/>
          <p:cNvGrpSpPr/>
          <p:nvPr userDrawn="1"/>
        </p:nvGrpSpPr>
        <p:grpSpPr>
          <a:xfrm>
            <a:off x="8423671" y="3400672"/>
            <a:ext cx="2186908" cy="264753"/>
            <a:chOff x="6523018" y="1817759"/>
            <a:chExt cx="1703440" cy="341750"/>
          </a:xfrm>
        </p:grpSpPr>
        <p:sp>
          <p:nvSpPr>
            <p:cNvPr id="170" name="Rechteck 4"/>
            <p:cNvSpPr/>
            <p:nvPr/>
          </p:nvSpPr>
          <p:spPr>
            <a:xfrm>
              <a:off x="6523018" y="1839339"/>
              <a:ext cx="204668" cy="251946"/>
            </a:xfrm>
            <a:prstGeom prst="rect">
              <a:avLst/>
            </a:prstGeom>
            <a:solidFill>
              <a:srgbClr val="0096AA"/>
            </a:solidFill>
            <a:ln>
              <a:solidFill>
                <a:srgbClr val="0096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54">
                <a:solidFill>
                  <a:prstClr val="white"/>
                </a:solidFill>
              </a:endParaRPr>
            </a:p>
          </p:txBody>
        </p:sp>
        <p:sp>
          <p:nvSpPr>
            <p:cNvPr id="171" name="Textfeld 8"/>
            <p:cNvSpPr txBox="1"/>
            <p:nvPr/>
          </p:nvSpPr>
          <p:spPr>
            <a:xfrm>
              <a:off x="6777170" y="1817759"/>
              <a:ext cx="1449288" cy="3417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GB" sz="1200">
                  <a:solidFill>
                    <a:schemeClr val="bg2">
                      <a:lumMod val="25000"/>
                    </a:schemeClr>
                  </a:solidFill>
                </a:rPr>
                <a:t>Current presence</a:t>
              </a:r>
            </a:p>
          </p:txBody>
        </p:sp>
      </p:grpSp>
      <p:sp>
        <p:nvSpPr>
          <p:cNvPr id="172" name="Rechteck 89"/>
          <p:cNvSpPr/>
          <p:nvPr userDrawn="1"/>
        </p:nvSpPr>
        <p:spPr>
          <a:xfrm>
            <a:off x="8423666" y="3721074"/>
            <a:ext cx="262756" cy="207927"/>
          </a:xfrm>
          <a:prstGeom prst="rect">
            <a:avLst/>
          </a:prstGeom>
          <a:pattFill prst="dkUpDiag">
            <a:fgClr>
              <a:srgbClr val="0096AA"/>
            </a:fgClr>
            <a:bgClr>
              <a:schemeClr val="bg1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3" name="Textfeld 90"/>
          <p:cNvSpPr txBox="1"/>
          <p:nvPr userDrawn="1"/>
        </p:nvSpPr>
        <p:spPr>
          <a:xfrm>
            <a:off x="8753851" y="3704231"/>
            <a:ext cx="1860622" cy="2647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300"/>
              </a:lnSpc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Expansion plans</a:t>
            </a:r>
          </a:p>
        </p:txBody>
      </p:sp>
      <p:grpSp>
        <p:nvGrpSpPr>
          <p:cNvPr id="174" name="Group 173"/>
          <p:cNvGrpSpPr/>
          <p:nvPr userDrawn="1"/>
        </p:nvGrpSpPr>
        <p:grpSpPr>
          <a:xfrm>
            <a:off x="9351938" y="3707947"/>
            <a:ext cx="2844373" cy="2394546"/>
            <a:chOff x="5735686" y="1684747"/>
            <a:chExt cx="1318370" cy="1542641"/>
          </a:xfrm>
        </p:grpSpPr>
        <p:sp>
          <p:nvSpPr>
            <p:cNvPr id="175" name="Freeform 174"/>
            <p:cNvSpPr>
              <a:spLocks/>
            </p:cNvSpPr>
            <p:nvPr/>
          </p:nvSpPr>
          <p:spPr bwMode="auto">
            <a:xfrm rot="730076">
              <a:off x="5735881" y="2914393"/>
              <a:ext cx="360362" cy="282575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 rot="926903">
              <a:off x="5735686" y="2933443"/>
              <a:ext cx="90487" cy="198437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6263481" y="2814638"/>
              <a:ext cx="190500" cy="84138"/>
            </a:xfrm>
            <a:custGeom>
              <a:avLst/>
              <a:gdLst>
                <a:gd name="T0" fmla="*/ 2147483646 w 10000"/>
                <a:gd name="T1" fmla="*/ 1938151997 h 10000"/>
                <a:gd name="T2" fmla="*/ 2147483646 w 10000"/>
                <a:gd name="T3" fmla="*/ 1291877393 h 10000"/>
                <a:gd name="T4" fmla="*/ 2147483646 w 10000"/>
                <a:gd name="T5" fmla="*/ 1291877393 h 10000"/>
                <a:gd name="T6" fmla="*/ 2147483646 w 10000"/>
                <a:gd name="T7" fmla="*/ 645938692 h 10000"/>
                <a:gd name="T8" fmla="*/ 2147483646 w 10000"/>
                <a:gd name="T9" fmla="*/ 322947012 h 10000"/>
                <a:gd name="T10" fmla="*/ 2147483646 w 10000"/>
                <a:gd name="T11" fmla="*/ 322947012 h 10000"/>
                <a:gd name="T12" fmla="*/ 2147483646 w 10000"/>
                <a:gd name="T13" fmla="*/ 0 h 10000"/>
                <a:gd name="T14" fmla="*/ 2147483646 w 10000"/>
                <a:gd name="T15" fmla="*/ 322947012 h 10000"/>
                <a:gd name="T16" fmla="*/ 2147483646 w 10000"/>
                <a:gd name="T17" fmla="*/ 322947012 h 10000"/>
                <a:gd name="T18" fmla="*/ 2147483646 w 10000"/>
                <a:gd name="T19" fmla="*/ 645938692 h 10000"/>
                <a:gd name="T20" fmla="*/ 2147483646 w 10000"/>
                <a:gd name="T21" fmla="*/ 968885712 h 10000"/>
                <a:gd name="T22" fmla="*/ 2147483646 w 10000"/>
                <a:gd name="T23" fmla="*/ 1614824337 h 10000"/>
                <a:gd name="T24" fmla="*/ 2147483646 w 10000"/>
                <a:gd name="T25" fmla="*/ 1938151997 h 10000"/>
                <a:gd name="T26" fmla="*/ 2147483646 w 10000"/>
                <a:gd name="T27" fmla="*/ 1938151997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0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2147483646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1938151997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 rot="471028">
              <a:off x="5936456" y="2709863"/>
              <a:ext cx="304800" cy="293688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6195218" y="2886076"/>
              <a:ext cx="311150" cy="31591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6187281" y="2578101"/>
              <a:ext cx="200025" cy="292100"/>
            </a:xfrm>
            <a:custGeom>
              <a:avLst/>
              <a:gdLst>
                <a:gd name="T0" fmla="*/ 2147483646 w 10045"/>
                <a:gd name="T1" fmla="*/ 2147483646 h 10019"/>
                <a:gd name="T2" fmla="*/ 2147483646 w 10045"/>
                <a:gd name="T3" fmla="*/ 2147483646 h 10019"/>
                <a:gd name="T4" fmla="*/ 2147483646 w 10045"/>
                <a:gd name="T5" fmla="*/ 2147483646 h 10019"/>
                <a:gd name="T6" fmla="*/ 2147483646 w 10045"/>
                <a:gd name="T7" fmla="*/ 2147483646 h 10019"/>
                <a:gd name="T8" fmla="*/ 2147483646 w 10045"/>
                <a:gd name="T9" fmla="*/ 2147483646 h 10019"/>
                <a:gd name="T10" fmla="*/ 2147483646 w 10045"/>
                <a:gd name="T11" fmla="*/ 2147483646 h 10019"/>
                <a:gd name="T12" fmla="*/ 2147483646 w 10045"/>
                <a:gd name="T13" fmla="*/ 2147483646 h 10019"/>
                <a:gd name="T14" fmla="*/ 2147483646 w 10045"/>
                <a:gd name="T15" fmla="*/ 2147483646 h 10019"/>
                <a:gd name="T16" fmla="*/ 2147483646 w 10045"/>
                <a:gd name="T17" fmla="*/ 2147483646 h 10019"/>
                <a:gd name="T18" fmla="*/ 0 w 10045"/>
                <a:gd name="T19" fmla="*/ 2147483646 h 10019"/>
                <a:gd name="T20" fmla="*/ 2147483646 w 10045"/>
                <a:gd name="T21" fmla="*/ 2147483646 h 10019"/>
                <a:gd name="T22" fmla="*/ 2147483646 w 10045"/>
                <a:gd name="T23" fmla="*/ 2147483646 h 10019"/>
                <a:gd name="T24" fmla="*/ 2147483646 w 10045"/>
                <a:gd name="T25" fmla="*/ 2147483646 h 10019"/>
                <a:gd name="T26" fmla="*/ 2147483646 w 10045"/>
                <a:gd name="T27" fmla="*/ 2147483646 h 10019"/>
                <a:gd name="T28" fmla="*/ 2147483646 w 10045"/>
                <a:gd name="T29" fmla="*/ 2147483646 h 10019"/>
                <a:gd name="T30" fmla="*/ 2147483646 w 10045"/>
                <a:gd name="T31" fmla="*/ 2147483646 h 10019"/>
                <a:gd name="T32" fmla="*/ 2147483646 w 10045"/>
                <a:gd name="T33" fmla="*/ 2147483646 h 10019"/>
                <a:gd name="T34" fmla="*/ 2147483646 w 10045"/>
                <a:gd name="T35" fmla="*/ 2147483646 h 10019"/>
                <a:gd name="T36" fmla="*/ 2147483646 w 10045"/>
                <a:gd name="T37" fmla="*/ 2147483646 h 10019"/>
                <a:gd name="T38" fmla="*/ 2147483646 w 10045"/>
                <a:gd name="T39" fmla="*/ 2147483646 h 10019"/>
                <a:gd name="T40" fmla="*/ 2147483646 w 10045"/>
                <a:gd name="T41" fmla="*/ 2147483646 h 10019"/>
                <a:gd name="T42" fmla="*/ 2147483646 w 10045"/>
                <a:gd name="T43" fmla="*/ 2147483646 h 10019"/>
                <a:gd name="T44" fmla="*/ 2147483646 w 10045"/>
                <a:gd name="T45" fmla="*/ 2147483646 h 10019"/>
                <a:gd name="T46" fmla="*/ 2147483646 w 10045"/>
                <a:gd name="T47" fmla="*/ 2147483646 h 10019"/>
                <a:gd name="T48" fmla="*/ 2147483646 w 10045"/>
                <a:gd name="T49" fmla="*/ 2147483646 h 10019"/>
                <a:gd name="T50" fmla="*/ 2147483646 w 10045"/>
                <a:gd name="T51" fmla="*/ 2147483646 h 10019"/>
                <a:gd name="T52" fmla="*/ 2147483646 w 10045"/>
                <a:gd name="T53" fmla="*/ 2147483646 h 10019"/>
                <a:gd name="T54" fmla="*/ 2147483646 w 10045"/>
                <a:gd name="T55" fmla="*/ 2147483646 h 10019"/>
                <a:gd name="T56" fmla="*/ 2147483646 w 10045"/>
                <a:gd name="T57" fmla="*/ 2147483646 h 10019"/>
                <a:gd name="T58" fmla="*/ 2147483646 w 10045"/>
                <a:gd name="T59" fmla="*/ 2147483646 h 10019"/>
                <a:gd name="T60" fmla="*/ 2147483646 w 10045"/>
                <a:gd name="T61" fmla="*/ 2147483646 h 10019"/>
                <a:gd name="T62" fmla="*/ 2147483646 w 10045"/>
                <a:gd name="T63" fmla="*/ 2147483646 h 10019"/>
                <a:gd name="T64" fmla="*/ 2147483646 w 10045"/>
                <a:gd name="T65" fmla="*/ 2147483646 h 10019"/>
                <a:gd name="T66" fmla="*/ 2147483646 w 10045"/>
                <a:gd name="T67" fmla="*/ 2147483646 h 10019"/>
                <a:gd name="T68" fmla="*/ 2147483646 w 10045"/>
                <a:gd name="T69" fmla="*/ 2147483646 h 10019"/>
                <a:gd name="T70" fmla="*/ 2147483646 w 10045"/>
                <a:gd name="T71" fmla="*/ 2147483646 h 10019"/>
                <a:gd name="T72" fmla="*/ 2147483646 w 10045"/>
                <a:gd name="T73" fmla="*/ 2147483646 h 10019"/>
                <a:gd name="T74" fmla="*/ 2147483646 w 10045"/>
                <a:gd name="T75" fmla="*/ 2147483646 h 10019"/>
                <a:gd name="T76" fmla="*/ 2147483646 w 10045"/>
                <a:gd name="T77" fmla="*/ 2147483646 h 10019"/>
                <a:gd name="T78" fmla="*/ 2147483646 w 10045"/>
                <a:gd name="T79" fmla="*/ 2147483646 h 10019"/>
                <a:gd name="T80" fmla="*/ 2147483646 w 10045"/>
                <a:gd name="T81" fmla="*/ 2147483646 h 10019"/>
                <a:gd name="T82" fmla="*/ 2147483646 w 10045"/>
                <a:gd name="T83" fmla="*/ 2147483646 h 10019"/>
                <a:gd name="T84" fmla="*/ 2147483646 w 10045"/>
                <a:gd name="T85" fmla="*/ 2147483646 h 10019"/>
                <a:gd name="T86" fmla="*/ 2147483646 w 10045"/>
                <a:gd name="T87" fmla="*/ 2147483646 h 10019"/>
                <a:gd name="T88" fmla="*/ 2147483646 w 10045"/>
                <a:gd name="T89" fmla="*/ 2147483646 h 10019"/>
                <a:gd name="T90" fmla="*/ 2147483646 w 10045"/>
                <a:gd name="T91" fmla="*/ 2147483646 h 10019"/>
                <a:gd name="T92" fmla="*/ 2147483646 w 10045"/>
                <a:gd name="T93" fmla="*/ 2147483646 h 10019"/>
                <a:gd name="T94" fmla="*/ 2147483646 w 10045"/>
                <a:gd name="T95" fmla="*/ 2147483646 h 10019"/>
                <a:gd name="T96" fmla="*/ 2147483646 w 10045"/>
                <a:gd name="T97" fmla="*/ 2147483646 h 10019"/>
                <a:gd name="T98" fmla="*/ 2147483646 w 10045"/>
                <a:gd name="T99" fmla="*/ 2147483646 h 10019"/>
                <a:gd name="T100" fmla="*/ 2147483646 w 10045"/>
                <a:gd name="T101" fmla="*/ 2147483646 h 10019"/>
                <a:gd name="T102" fmla="*/ 2147483646 w 10045"/>
                <a:gd name="T103" fmla="*/ 0 h 10019"/>
                <a:gd name="T104" fmla="*/ 2147483646 w 10045"/>
                <a:gd name="T105" fmla="*/ 2147483646 h 10019"/>
                <a:gd name="T106" fmla="*/ 2147483646 w 10045"/>
                <a:gd name="T107" fmla="*/ 2147483646 h 10019"/>
                <a:gd name="T108" fmla="*/ 2147483646 w 10045"/>
                <a:gd name="T109" fmla="*/ 2147483646 h 10019"/>
                <a:gd name="T110" fmla="*/ 2147483646 w 10045"/>
                <a:gd name="T111" fmla="*/ 2147483646 h 10019"/>
                <a:gd name="T112" fmla="*/ 2147483646 w 10045"/>
                <a:gd name="T113" fmla="*/ 2147483646 h 10019"/>
                <a:gd name="T114" fmla="*/ 2147483646 w 10045"/>
                <a:gd name="T115" fmla="*/ 2147483646 h 10019"/>
                <a:gd name="T116" fmla="*/ 2147483646 w 10045"/>
                <a:gd name="T117" fmla="*/ 2147483646 h 10019"/>
                <a:gd name="T118" fmla="*/ 2147483646 w 10045"/>
                <a:gd name="T119" fmla="*/ 2147483646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6161881" y="2638426"/>
              <a:ext cx="76200" cy="101600"/>
            </a:xfrm>
            <a:custGeom>
              <a:avLst/>
              <a:gdLst>
                <a:gd name="T0" fmla="*/ 2147483646 w 66"/>
                <a:gd name="T1" fmla="*/ 2147483646 h 90"/>
                <a:gd name="T2" fmla="*/ 2147483646 w 66"/>
                <a:gd name="T3" fmla="*/ 2147483646 h 90"/>
                <a:gd name="T4" fmla="*/ 2147483646 w 66"/>
                <a:gd name="T5" fmla="*/ 2147483646 h 90"/>
                <a:gd name="T6" fmla="*/ 2147483646 w 66"/>
                <a:gd name="T7" fmla="*/ 2147483646 h 90"/>
                <a:gd name="T8" fmla="*/ 2147483646 w 66"/>
                <a:gd name="T9" fmla="*/ 2147483646 h 90"/>
                <a:gd name="T10" fmla="*/ 2147483646 w 66"/>
                <a:gd name="T11" fmla="*/ 2147483646 h 90"/>
                <a:gd name="T12" fmla="*/ 2147483646 w 66"/>
                <a:gd name="T13" fmla="*/ 2147483646 h 90"/>
                <a:gd name="T14" fmla="*/ 2147483646 w 66"/>
                <a:gd name="T15" fmla="*/ 2147483646 h 90"/>
                <a:gd name="T16" fmla="*/ 2147483646 w 66"/>
                <a:gd name="T17" fmla="*/ 2147483646 h 90"/>
                <a:gd name="T18" fmla="*/ 2147483646 w 66"/>
                <a:gd name="T19" fmla="*/ 2147483646 h 90"/>
                <a:gd name="T20" fmla="*/ 2147483646 w 66"/>
                <a:gd name="T21" fmla="*/ 0 h 90"/>
                <a:gd name="T22" fmla="*/ 2147483646 w 66"/>
                <a:gd name="T23" fmla="*/ 2147483646 h 90"/>
                <a:gd name="T24" fmla="*/ 2147483646 w 66"/>
                <a:gd name="T25" fmla="*/ 2147483646 h 90"/>
                <a:gd name="T26" fmla="*/ 2147483646 w 66"/>
                <a:gd name="T27" fmla="*/ 2147483646 h 90"/>
                <a:gd name="T28" fmla="*/ 2147483646 w 66"/>
                <a:gd name="T29" fmla="*/ 2147483646 h 90"/>
                <a:gd name="T30" fmla="*/ 2147483646 w 66"/>
                <a:gd name="T31" fmla="*/ 2147483646 h 90"/>
                <a:gd name="T32" fmla="*/ 0 w 66"/>
                <a:gd name="T33" fmla="*/ 2147483646 h 90"/>
                <a:gd name="T34" fmla="*/ 2147483646 w 66"/>
                <a:gd name="T35" fmla="*/ 2147483646 h 90"/>
                <a:gd name="T36" fmla="*/ 2147483646 w 66"/>
                <a:gd name="T37" fmla="*/ 214748364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6533356" y="2817813"/>
              <a:ext cx="204787" cy="168275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0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14773608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6326981" y="2740026"/>
              <a:ext cx="158750" cy="82550"/>
            </a:xfrm>
            <a:custGeom>
              <a:avLst/>
              <a:gdLst>
                <a:gd name="T0" fmla="*/ 2147483646 w 10569"/>
                <a:gd name="T1" fmla="*/ 1784266055 h 10092"/>
                <a:gd name="T2" fmla="*/ 2147483646 w 10569"/>
                <a:gd name="T3" fmla="*/ 1003710399 h 10092"/>
                <a:gd name="T4" fmla="*/ 2147483646 w 10569"/>
                <a:gd name="T5" fmla="*/ 502000758 h 10092"/>
                <a:gd name="T6" fmla="*/ 2147483646 w 10569"/>
                <a:gd name="T7" fmla="*/ 0 h 10092"/>
                <a:gd name="T8" fmla="*/ 2147483646 w 10569"/>
                <a:gd name="T9" fmla="*/ 250834547 h 10092"/>
                <a:gd name="T10" fmla="*/ 2147483646 w 10569"/>
                <a:gd name="T11" fmla="*/ 0 h 10092"/>
                <a:gd name="T12" fmla="*/ 2147483646 w 10569"/>
                <a:gd name="T13" fmla="*/ 250834547 h 10092"/>
                <a:gd name="T14" fmla="*/ 2147483646 w 10569"/>
                <a:gd name="T15" fmla="*/ 502000758 h 10092"/>
                <a:gd name="T16" fmla="*/ 2147483646 w 10569"/>
                <a:gd name="T17" fmla="*/ 752875852 h 10092"/>
                <a:gd name="T18" fmla="*/ 126895188 w 10569"/>
                <a:gd name="T19" fmla="*/ 1003710399 h 10092"/>
                <a:gd name="T20" fmla="*/ 2147483646 w 10569"/>
                <a:gd name="T21" fmla="*/ 1342794782 h 10092"/>
                <a:gd name="T22" fmla="*/ 2147483646 w 10569"/>
                <a:gd name="T23" fmla="*/ 1800525632 h 10092"/>
                <a:gd name="T24" fmla="*/ 2147483646 w 10569"/>
                <a:gd name="T25" fmla="*/ 2147483646 h 10092"/>
                <a:gd name="T26" fmla="*/ 2147483646 w 10569"/>
                <a:gd name="T27" fmla="*/ 2147483646 h 10092"/>
                <a:gd name="T28" fmla="*/ 2147483646 w 10569"/>
                <a:gd name="T29" fmla="*/ 2147483646 h 10092"/>
                <a:gd name="T30" fmla="*/ 2147483646 w 10569"/>
                <a:gd name="T31" fmla="*/ 2147483646 h 10092"/>
                <a:gd name="T32" fmla="*/ 2147483646 w 10569"/>
                <a:gd name="T33" fmla="*/ 2147483646 h 10092"/>
                <a:gd name="T34" fmla="*/ 2147483646 w 10569"/>
                <a:gd name="T35" fmla="*/ 2147483646 h 10092"/>
                <a:gd name="T36" fmla="*/ 2147483646 w 10569"/>
                <a:gd name="T37" fmla="*/ 2147483646 h 10092"/>
                <a:gd name="T38" fmla="*/ 2147483646 w 10569"/>
                <a:gd name="T39" fmla="*/ 2147483646 h 10092"/>
                <a:gd name="T40" fmla="*/ 2147483646 w 10569"/>
                <a:gd name="T41" fmla="*/ 2147483646 h 10092"/>
                <a:gd name="T42" fmla="*/ 2147483646 w 10569"/>
                <a:gd name="T43" fmla="*/ 2147483646 h 10092"/>
                <a:gd name="T44" fmla="*/ 2147483646 w 10569"/>
                <a:gd name="T45" fmla="*/ 2147483646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6439693" y="2825751"/>
              <a:ext cx="138113" cy="95250"/>
            </a:xfrm>
            <a:custGeom>
              <a:avLst/>
              <a:gdLst>
                <a:gd name="T0" fmla="*/ 2147483646 w 9980"/>
                <a:gd name="T1" fmla="*/ 0 h 10000"/>
                <a:gd name="T2" fmla="*/ 2147483646 w 9980"/>
                <a:gd name="T3" fmla="*/ 1146309471 h 10000"/>
                <a:gd name="T4" fmla="*/ 2147483646 w 9980"/>
                <a:gd name="T5" fmla="*/ 1665489132 h 10000"/>
                <a:gd name="T6" fmla="*/ 2147483646 w 9980"/>
                <a:gd name="T7" fmla="*/ 2147483646 h 10000"/>
                <a:gd name="T8" fmla="*/ 2147483646 w 9980"/>
                <a:gd name="T9" fmla="*/ 1996026625 h 10000"/>
                <a:gd name="T10" fmla="*/ 2147483646 w 9980"/>
                <a:gd name="T11" fmla="*/ 1665489132 h 10000"/>
                <a:gd name="T12" fmla="*/ 2147483646 w 9980"/>
                <a:gd name="T13" fmla="*/ 2147483646 h 10000"/>
                <a:gd name="T14" fmla="*/ 579158307 w 9980"/>
                <a:gd name="T15" fmla="*/ 2147483646 h 10000"/>
                <a:gd name="T16" fmla="*/ 155334902 w 9980"/>
                <a:gd name="T17" fmla="*/ 2147483646 h 10000"/>
                <a:gd name="T18" fmla="*/ 2147483646 w 9980"/>
                <a:gd name="T19" fmla="*/ 2147483646 h 10000"/>
                <a:gd name="T20" fmla="*/ 2147483646 w 9980"/>
                <a:gd name="T21" fmla="*/ 2147483646 h 10000"/>
                <a:gd name="T22" fmla="*/ 2147483646 w 9980"/>
                <a:gd name="T23" fmla="*/ 2147483646 h 10000"/>
                <a:gd name="T24" fmla="*/ 2147483646 w 9980"/>
                <a:gd name="T25" fmla="*/ 2147483646 h 10000"/>
                <a:gd name="T26" fmla="*/ 2147483646 w 9980"/>
                <a:gd name="T27" fmla="*/ 2147483646 h 10000"/>
                <a:gd name="T28" fmla="*/ 2147483646 w 9980"/>
                <a:gd name="T29" fmla="*/ 2147483646 h 10000"/>
                <a:gd name="T30" fmla="*/ 2147483646 w 9980"/>
                <a:gd name="T31" fmla="*/ 2147483646 h 10000"/>
                <a:gd name="T32" fmla="*/ 2147483646 w 9980"/>
                <a:gd name="T33" fmla="*/ 2147483646 h 10000"/>
                <a:gd name="T34" fmla="*/ 2147483646 w 9980"/>
                <a:gd name="T35" fmla="*/ 1146309471 h 10000"/>
                <a:gd name="T36" fmla="*/ 2147483646 w 9980"/>
                <a:gd name="T37" fmla="*/ 94320627 h 10000"/>
                <a:gd name="T38" fmla="*/ 2147483646 w 9980"/>
                <a:gd name="T39" fmla="*/ 250572289 h 10000"/>
                <a:gd name="T40" fmla="*/ 2147483646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6444456" y="2786063"/>
              <a:ext cx="133350" cy="69850"/>
            </a:xfrm>
            <a:custGeom>
              <a:avLst/>
              <a:gdLst>
                <a:gd name="T0" fmla="*/ 2147483646 w 10000"/>
                <a:gd name="T1" fmla="*/ 85299240 h 9595"/>
                <a:gd name="T2" fmla="*/ 2147483646 w 10000"/>
                <a:gd name="T3" fmla="*/ 13576773 h 9595"/>
                <a:gd name="T4" fmla="*/ 2147483646 w 10000"/>
                <a:gd name="T5" fmla="*/ 14455609 h 9595"/>
                <a:gd name="T6" fmla="*/ 2147483646 w 10000"/>
                <a:gd name="T7" fmla="*/ 85299240 h 9595"/>
                <a:gd name="T8" fmla="*/ 2147483646 w 10000"/>
                <a:gd name="T9" fmla="*/ 409818380 h 9595"/>
                <a:gd name="T10" fmla="*/ 0 w 10000"/>
                <a:gd name="T11" fmla="*/ 734500748 h 9595"/>
                <a:gd name="T12" fmla="*/ 2147483646 w 10000"/>
                <a:gd name="T13" fmla="*/ 1059017558 h 9595"/>
                <a:gd name="T14" fmla="*/ 2147483646 w 10000"/>
                <a:gd name="T15" fmla="*/ 1253991381 h 9595"/>
                <a:gd name="T16" fmla="*/ 2147483646 w 10000"/>
                <a:gd name="T17" fmla="*/ 1401365760 h 9595"/>
                <a:gd name="T18" fmla="*/ 2147483646 w 10000"/>
                <a:gd name="T19" fmla="*/ 1206535080 h 9595"/>
                <a:gd name="T20" fmla="*/ 2147483646 w 10000"/>
                <a:gd name="T21" fmla="*/ 1117738892 h 9595"/>
                <a:gd name="T22" fmla="*/ 2147483646 w 10000"/>
                <a:gd name="T23" fmla="*/ 800069697 h 9595"/>
                <a:gd name="T24" fmla="*/ 2147483646 w 10000"/>
                <a:gd name="T25" fmla="*/ 865641717 h 9595"/>
                <a:gd name="T26" fmla="*/ 2147483646 w 10000"/>
                <a:gd name="T27" fmla="*/ 726322096 h 9595"/>
                <a:gd name="T28" fmla="*/ 2147483646 w 10000"/>
                <a:gd name="T29" fmla="*/ 572221676 h 9595"/>
                <a:gd name="T30" fmla="*/ 2147483646 w 10000"/>
                <a:gd name="T31" fmla="*/ 314602478 h 9595"/>
                <a:gd name="T32" fmla="*/ 2147483646 w 10000"/>
                <a:gd name="T33" fmla="*/ 177307990 h 9595"/>
                <a:gd name="T34" fmla="*/ 2147483646 w 10000"/>
                <a:gd name="T35" fmla="*/ 85299240 h 9595"/>
                <a:gd name="T36" fmla="*/ 2147483646 w 10000"/>
                <a:gd name="T37" fmla="*/ 85299240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6593681" y="2967038"/>
              <a:ext cx="182562" cy="141288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0 w 10000"/>
                <a:gd name="T5" fmla="*/ 0 h 10000"/>
                <a:gd name="T6" fmla="*/ 0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0 h 10000"/>
                <a:gd name="T46" fmla="*/ 2147483646 w 10000"/>
                <a:gd name="T47" fmla="*/ 214748364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6187281" y="2852738"/>
              <a:ext cx="114300" cy="65088"/>
            </a:xfrm>
            <a:custGeom>
              <a:avLst/>
              <a:gdLst>
                <a:gd name="T0" fmla="*/ 2147483646 w 10000"/>
                <a:gd name="T1" fmla="*/ 117523815 h 11466"/>
                <a:gd name="T2" fmla="*/ 2147483646 w 10000"/>
                <a:gd name="T3" fmla="*/ 75272047 h 11466"/>
                <a:gd name="T4" fmla="*/ 2147483646 w 10000"/>
                <a:gd name="T5" fmla="*/ 33020432 h 11466"/>
                <a:gd name="T6" fmla="*/ 2147483646 w 10000"/>
                <a:gd name="T7" fmla="*/ 65841468 h 11466"/>
                <a:gd name="T8" fmla="*/ 2147483646 w 10000"/>
                <a:gd name="T9" fmla="*/ 0 h 11466"/>
                <a:gd name="T10" fmla="*/ 2147483646 w 10000"/>
                <a:gd name="T11" fmla="*/ 63477200 h 11466"/>
                <a:gd name="T12" fmla="*/ 0 w 10000"/>
                <a:gd name="T13" fmla="*/ 202027038 h 11466"/>
                <a:gd name="T14" fmla="*/ 0 w 10000"/>
                <a:gd name="T15" fmla="*/ 286524040 h 11466"/>
                <a:gd name="T16" fmla="*/ 2147483646 w 10000"/>
                <a:gd name="T17" fmla="*/ 286524040 h 11466"/>
                <a:gd name="T18" fmla="*/ 2147483646 w 10000"/>
                <a:gd name="T19" fmla="*/ 387555188 h 11466"/>
                <a:gd name="T20" fmla="*/ 2147483646 w 10000"/>
                <a:gd name="T21" fmla="*/ 371027429 h 11466"/>
                <a:gd name="T22" fmla="*/ 2147483646 w 10000"/>
                <a:gd name="T23" fmla="*/ 305386266 h 11466"/>
                <a:gd name="T24" fmla="*/ 2147483646 w 10000"/>
                <a:gd name="T25" fmla="*/ 342940248 h 11466"/>
                <a:gd name="T26" fmla="*/ 2147483646 w 10000"/>
                <a:gd name="T27" fmla="*/ 286524040 h 11466"/>
                <a:gd name="T28" fmla="*/ 2147483646 w 10000"/>
                <a:gd name="T29" fmla="*/ 244272431 h 11466"/>
                <a:gd name="T30" fmla="*/ 2147483646 w 10000"/>
                <a:gd name="T31" fmla="*/ 244272431 h 11466"/>
                <a:gd name="T32" fmla="*/ 2147483646 w 10000"/>
                <a:gd name="T33" fmla="*/ 202027038 h 11466"/>
                <a:gd name="T34" fmla="*/ 2147483646 w 10000"/>
                <a:gd name="T35" fmla="*/ 117523815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6130131" y="2706688"/>
              <a:ext cx="71437" cy="74613"/>
            </a:xfrm>
            <a:custGeom>
              <a:avLst/>
              <a:gdLst>
                <a:gd name="T0" fmla="*/ 306118187 w 10056"/>
                <a:gd name="T1" fmla="*/ 789654352 h 10000"/>
                <a:gd name="T2" fmla="*/ 429904577 w 10056"/>
                <a:gd name="T3" fmla="*/ 1105629969 h 10000"/>
                <a:gd name="T4" fmla="*/ 677586608 w 10056"/>
                <a:gd name="T5" fmla="*/ 1263521769 h 10000"/>
                <a:gd name="T6" fmla="*/ 903376652 w 10056"/>
                <a:gd name="T7" fmla="*/ 1467713300 h 10000"/>
                <a:gd name="T8" fmla="*/ 1135951392 w 10056"/>
                <a:gd name="T9" fmla="*/ 1727539702 h 10000"/>
                <a:gd name="T10" fmla="*/ 1281375230 w 10056"/>
                <a:gd name="T11" fmla="*/ 1300499113 h 10000"/>
                <a:gd name="T12" fmla="*/ 1195148611 w 10056"/>
                <a:gd name="T13" fmla="*/ 984526451 h 10000"/>
                <a:gd name="T14" fmla="*/ 1288557149 w 10056"/>
                <a:gd name="T15" fmla="*/ 566991022 h 10000"/>
                <a:gd name="T16" fmla="*/ 1106984257 w 10056"/>
                <a:gd name="T17" fmla="*/ 409071324 h 10000"/>
                <a:gd name="T18" fmla="*/ 925159339 w 10056"/>
                <a:gd name="T19" fmla="*/ 315789890 h 10000"/>
                <a:gd name="T20" fmla="*/ 677586608 w 10056"/>
                <a:gd name="T21" fmla="*/ 157894755 h 10000"/>
                <a:gd name="T22" fmla="*/ 429904577 w 10056"/>
                <a:gd name="T23" fmla="*/ 157894755 h 10000"/>
                <a:gd name="T24" fmla="*/ 306118187 w 10056"/>
                <a:gd name="T25" fmla="*/ 0 h 10000"/>
                <a:gd name="T26" fmla="*/ 58563422 w 10056"/>
                <a:gd name="T27" fmla="*/ 157894755 h 10000"/>
                <a:gd name="T28" fmla="*/ 0 w 10056"/>
                <a:gd name="T29" fmla="*/ 167744178 h 10000"/>
                <a:gd name="T30" fmla="*/ 116604471 w 10056"/>
                <a:gd name="T31" fmla="*/ 594785155 h 10000"/>
                <a:gd name="T32" fmla="*/ 306118187 w 10056"/>
                <a:gd name="T33" fmla="*/ 789654352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 rot="21133526">
              <a:off x="6361906" y="2882901"/>
              <a:ext cx="88900" cy="47625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6366668" y="2892426"/>
              <a:ext cx="142875" cy="149225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6425406" y="2944813"/>
              <a:ext cx="98425" cy="98425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 rot="286500">
              <a:off x="6496843" y="3005138"/>
              <a:ext cx="44450" cy="58738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6498431" y="2903538"/>
              <a:ext cx="71437" cy="5715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511131" y="2955926"/>
              <a:ext cx="100012" cy="96837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6538118" y="3016251"/>
              <a:ext cx="39688" cy="49212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6555581" y="3043238"/>
              <a:ext cx="65087" cy="60325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6515893" y="3033713"/>
              <a:ext cx="53975" cy="109538"/>
            </a:xfrm>
            <a:custGeom>
              <a:avLst/>
              <a:gdLst>
                <a:gd name="T0" fmla="*/ 0 w 444747"/>
                <a:gd name="T1" fmla="*/ 1 h 900169"/>
                <a:gd name="T2" fmla="*/ 0 w 444747"/>
                <a:gd name="T3" fmla="*/ 1 h 900169"/>
                <a:gd name="T4" fmla="*/ 0 w 444747"/>
                <a:gd name="T5" fmla="*/ 2 h 900169"/>
                <a:gd name="T6" fmla="*/ 1 w 444747"/>
                <a:gd name="T7" fmla="*/ 3 h 900169"/>
                <a:gd name="T8" fmla="*/ 1 w 444747"/>
                <a:gd name="T9" fmla="*/ 3 h 900169"/>
                <a:gd name="T10" fmla="*/ 1 w 444747"/>
                <a:gd name="T11" fmla="*/ 2 h 900169"/>
                <a:gd name="T12" fmla="*/ 1 w 444747"/>
                <a:gd name="T13" fmla="*/ 2 h 900169"/>
                <a:gd name="T14" fmla="*/ 1 w 444747"/>
                <a:gd name="T15" fmla="*/ 2 h 900169"/>
                <a:gd name="T16" fmla="*/ 1 w 444747"/>
                <a:gd name="T17" fmla="*/ 2 h 900169"/>
                <a:gd name="T18" fmla="*/ 1 w 444747"/>
                <a:gd name="T19" fmla="*/ 1 h 900169"/>
                <a:gd name="T20" fmla="*/ 1 w 444747"/>
                <a:gd name="T21" fmla="*/ 0 h 900169"/>
                <a:gd name="T22" fmla="*/ 0 w 444747"/>
                <a:gd name="T23" fmla="*/ 1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5749131" y="2547938"/>
              <a:ext cx="109537" cy="163513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6311106" y="3181351"/>
              <a:ext cx="77787" cy="46037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6223793" y="3092451"/>
              <a:ext cx="31750" cy="61912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6215856" y="3028951"/>
              <a:ext cx="39687" cy="47625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7014368" y="3205163"/>
              <a:ext cx="39688" cy="7938"/>
            </a:xfrm>
            <a:custGeom>
              <a:avLst/>
              <a:gdLst>
                <a:gd name="T0" fmla="*/ 2147483646 w 30"/>
                <a:gd name="T1" fmla="*/ 0 h 6"/>
                <a:gd name="T2" fmla="*/ 2147483646 w 30"/>
                <a:gd name="T3" fmla="*/ 0 h 6"/>
                <a:gd name="T4" fmla="*/ 0 w 30"/>
                <a:gd name="T5" fmla="*/ 2147483646 h 6"/>
                <a:gd name="T6" fmla="*/ 2147483646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6509543" y="2501901"/>
              <a:ext cx="158750" cy="1079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0 h 14"/>
                <a:gd name="T6" fmla="*/ 2147483646 w 20"/>
                <a:gd name="T7" fmla="*/ 2147483646 h 14"/>
                <a:gd name="T8" fmla="*/ 2147483646 w 20"/>
                <a:gd name="T9" fmla="*/ 0 h 14"/>
                <a:gd name="T10" fmla="*/ 2147483646 w 20"/>
                <a:gd name="T11" fmla="*/ 0 h 14"/>
                <a:gd name="T12" fmla="*/ 2147483646 w 20"/>
                <a:gd name="T13" fmla="*/ 2147483646 h 14"/>
                <a:gd name="T14" fmla="*/ 2147483646 w 20"/>
                <a:gd name="T15" fmla="*/ 2147483646 h 14"/>
                <a:gd name="T16" fmla="*/ 0 w 20"/>
                <a:gd name="T17" fmla="*/ 2147483646 h 14"/>
                <a:gd name="T18" fmla="*/ 2147483646 w 20"/>
                <a:gd name="T19" fmla="*/ 2147483646 h 14"/>
                <a:gd name="T20" fmla="*/ 2147483646 w 20"/>
                <a:gd name="T21" fmla="*/ 2147483646 h 14"/>
                <a:gd name="T22" fmla="*/ 2147483646 w 20"/>
                <a:gd name="T23" fmla="*/ 2147483646 h 14"/>
                <a:gd name="T24" fmla="*/ 2147483646 w 20"/>
                <a:gd name="T25" fmla="*/ 2147483646 h 14"/>
                <a:gd name="T26" fmla="*/ 2147483646 w 20"/>
                <a:gd name="T27" fmla="*/ 2147483646 h 14"/>
                <a:gd name="T28" fmla="*/ 2147483646 w 20"/>
                <a:gd name="T29" fmla="*/ 2147483646 h 14"/>
                <a:gd name="T30" fmla="*/ 2147483646 w 20"/>
                <a:gd name="T31" fmla="*/ 2147483646 h 14"/>
                <a:gd name="T32" fmla="*/ 2147483646 w 20"/>
                <a:gd name="T33" fmla="*/ 2147483646 h 14"/>
                <a:gd name="T34" fmla="*/ 2147483646 w 20"/>
                <a:gd name="T35" fmla="*/ 2147483646 h 14"/>
                <a:gd name="T36" fmla="*/ 2147483646 w 20"/>
                <a:gd name="T37" fmla="*/ 2147483646 h 14"/>
                <a:gd name="T38" fmla="*/ 2147483646 w 20"/>
                <a:gd name="T39" fmla="*/ 2147483646 h 14"/>
                <a:gd name="T40" fmla="*/ 2147483646 w 20"/>
                <a:gd name="T41" fmla="*/ 2147483646 h 14"/>
                <a:gd name="T42" fmla="*/ 2147483646 w 20"/>
                <a:gd name="T43" fmla="*/ 2147483646 h 14"/>
                <a:gd name="T44" fmla="*/ 2147483646 w 20"/>
                <a:gd name="T45" fmla="*/ 214748364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6579393" y="2352676"/>
              <a:ext cx="119063" cy="101600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2147483646 h 78"/>
                <a:gd name="T4" fmla="*/ 2147483646 w 90"/>
                <a:gd name="T5" fmla="*/ 2147483646 h 78"/>
                <a:gd name="T6" fmla="*/ 2147483646 w 90"/>
                <a:gd name="T7" fmla="*/ 2147483646 h 78"/>
                <a:gd name="T8" fmla="*/ 2147483646 w 90"/>
                <a:gd name="T9" fmla="*/ 2147483646 h 78"/>
                <a:gd name="T10" fmla="*/ 2147483646 w 90"/>
                <a:gd name="T11" fmla="*/ 0 h 78"/>
                <a:gd name="T12" fmla="*/ 2147483646 w 90"/>
                <a:gd name="T13" fmla="*/ 0 h 78"/>
                <a:gd name="T14" fmla="*/ 2147483646 w 90"/>
                <a:gd name="T15" fmla="*/ 0 h 78"/>
                <a:gd name="T16" fmla="*/ 0 w 90"/>
                <a:gd name="T17" fmla="*/ 2147483646 h 78"/>
                <a:gd name="T18" fmla="*/ 0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2147483646 w 90"/>
                <a:gd name="T31" fmla="*/ 2147483646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6574631" y="2509838"/>
              <a:ext cx="233362" cy="211138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6517481" y="2424113"/>
              <a:ext cx="190500" cy="107950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2147483646 w 24"/>
                <a:gd name="T7" fmla="*/ 2147483646 h 14"/>
                <a:gd name="T8" fmla="*/ 2147483646 w 24"/>
                <a:gd name="T9" fmla="*/ 2147483646 h 14"/>
                <a:gd name="T10" fmla="*/ 2147483646 w 24"/>
                <a:gd name="T11" fmla="*/ 2147483646 h 14"/>
                <a:gd name="T12" fmla="*/ 2147483646 w 24"/>
                <a:gd name="T13" fmla="*/ 2147483646 h 14"/>
                <a:gd name="T14" fmla="*/ 2147483646 w 24"/>
                <a:gd name="T15" fmla="*/ 2147483646 h 14"/>
                <a:gd name="T16" fmla="*/ 2147483646 w 24"/>
                <a:gd name="T17" fmla="*/ 2147483646 h 14"/>
                <a:gd name="T18" fmla="*/ 2147483646 w 24"/>
                <a:gd name="T19" fmla="*/ 2147483646 h 14"/>
                <a:gd name="T20" fmla="*/ 2147483646 w 24"/>
                <a:gd name="T21" fmla="*/ 2147483646 h 14"/>
                <a:gd name="T22" fmla="*/ 2147483646 w 24"/>
                <a:gd name="T23" fmla="*/ 0 h 14"/>
                <a:gd name="T24" fmla="*/ 2147483646 w 24"/>
                <a:gd name="T25" fmla="*/ 2147483646 h 14"/>
                <a:gd name="T26" fmla="*/ 2147483646 w 24"/>
                <a:gd name="T27" fmla="*/ 2147483646 h 14"/>
                <a:gd name="T28" fmla="*/ 2147483646 w 24"/>
                <a:gd name="T29" fmla="*/ 2147483646 h 14"/>
                <a:gd name="T30" fmla="*/ 2147483646 w 24"/>
                <a:gd name="T31" fmla="*/ 2147483646 h 14"/>
                <a:gd name="T32" fmla="*/ 2147483646 w 24"/>
                <a:gd name="T33" fmla="*/ 2147483646 h 14"/>
                <a:gd name="T34" fmla="*/ 2147483646 w 24"/>
                <a:gd name="T35" fmla="*/ 2147483646 h 14"/>
                <a:gd name="T36" fmla="*/ 0 w 24"/>
                <a:gd name="T37" fmla="*/ 2147483646 h 14"/>
                <a:gd name="T38" fmla="*/ 2147483646 w 24"/>
                <a:gd name="T39" fmla="*/ 2147483646 h 14"/>
                <a:gd name="T40" fmla="*/ 2147483646 w 24"/>
                <a:gd name="T41" fmla="*/ 214748364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6509543" y="1772059"/>
              <a:ext cx="266700" cy="585788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6784181" y="2673351"/>
              <a:ext cx="15875" cy="7937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0 h 6"/>
                <a:gd name="T4" fmla="*/ 0 w 12"/>
                <a:gd name="T5" fmla="*/ 2147483646 h 6"/>
                <a:gd name="T6" fmla="*/ 2147483646 w 12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6400006" y="2813051"/>
              <a:ext cx="9525" cy="1587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6112668" y="1684747"/>
              <a:ext cx="649288" cy="766762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6268243" y="1833972"/>
              <a:ext cx="320675" cy="733425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6800056" y="2673351"/>
              <a:ext cx="55562" cy="30162"/>
            </a:xfrm>
            <a:custGeom>
              <a:avLst/>
              <a:gdLst>
                <a:gd name="T0" fmla="*/ 2147483646 w 42"/>
                <a:gd name="T1" fmla="*/ 2147483646 h 24"/>
                <a:gd name="T2" fmla="*/ 2147483646 w 42"/>
                <a:gd name="T3" fmla="*/ 0 h 24"/>
                <a:gd name="T4" fmla="*/ 0 w 42"/>
                <a:gd name="T5" fmla="*/ 2147483646 h 24"/>
                <a:gd name="T6" fmla="*/ 2147483646 w 42"/>
                <a:gd name="T7" fmla="*/ 2147483646 h 24"/>
                <a:gd name="T8" fmla="*/ 2147483646 w 4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6487318" y="2547938"/>
              <a:ext cx="77788" cy="47625"/>
            </a:xfrm>
            <a:custGeom>
              <a:avLst/>
              <a:gdLst>
                <a:gd name="T0" fmla="*/ 2147483646 w 60"/>
                <a:gd name="T1" fmla="*/ 2147483646 h 36"/>
                <a:gd name="T2" fmla="*/ 2147483646 w 60"/>
                <a:gd name="T3" fmla="*/ 2147483646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0 h 36"/>
                <a:gd name="T10" fmla="*/ 2147483646 w 60"/>
                <a:gd name="T11" fmla="*/ 0 h 36"/>
                <a:gd name="T12" fmla="*/ 2147483646 w 60"/>
                <a:gd name="T13" fmla="*/ 2147483646 h 36"/>
                <a:gd name="T14" fmla="*/ 0 w 60"/>
                <a:gd name="T15" fmla="*/ 2147483646 h 36"/>
                <a:gd name="T16" fmla="*/ 2147483646 w 60"/>
                <a:gd name="T17" fmla="*/ 2147483646 h 36"/>
                <a:gd name="T18" fmla="*/ 2147483646 w 60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6346031" y="2571751"/>
              <a:ext cx="242887" cy="217487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215" name="Group 214"/>
            <p:cNvGrpSpPr>
              <a:grpSpLocks/>
            </p:cNvGrpSpPr>
            <p:nvPr/>
          </p:nvGrpSpPr>
          <p:grpSpPr bwMode="auto">
            <a:xfrm>
              <a:off x="5788818" y="2398713"/>
              <a:ext cx="250825" cy="368300"/>
              <a:chOff x="2201" y="1250"/>
              <a:chExt cx="133" cy="193"/>
            </a:xfrm>
            <a:solidFill>
              <a:srgbClr val="00456B"/>
            </a:solidFill>
          </p:grpSpPr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0096AA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6253956" y="2505076"/>
              <a:ext cx="49212" cy="96837"/>
            </a:xfrm>
            <a:custGeom>
              <a:avLst/>
              <a:gdLst>
                <a:gd name="T0" fmla="*/ 0 w 429209"/>
                <a:gd name="T1" fmla="*/ 2 h 839755"/>
                <a:gd name="T2" fmla="*/ 0 w 429209"/>
                <a:gd name="T3" fmla="*/ 1 h 839755"/>
                <a:gd name="T4" fmla="*/ 0 w 429209"/>
                <a:gd name="T5" fmla="*/ 1 h 839755"/>
                <a:gd name="T6" fmla="*/ 0 w 429209"/>
                <a:gd name="T7" fmla="*/ 0 h 839755"/>
                <a:gd name="T8" fmla="*/ 1 w 429209"/>
                <a:gd name="T9" fmla="*/ 0 h 839755"/>
                <a:gd name="T10" fmla="*/ 1 w 429209"/>
                <a:gd name="T11" fmla="*/ 0 h 839755"/>
                <a:gd name="T12" fmla="*/ 1 w 429209"/>
                <a:gd name="T13" fmla="*/ 1 h 839755"/>
                <a:gd name="T14" fmla="*/ 1 w 429209"/>
                <a:gd name="T15" fmla="*/ 1 h 839755"/>
                <a:gd name="T16" fmla="*/ 0 w 429209"/>
                <a:gd name="T17" fmla="*/ 1 h 839755"/>
                <a:gd name="T18" fmla="*/ 0 w 429209"/>
                <a:gd name="T19" fmla="*/ 2 h 839755"/>
                <a:gd name="T20" fmla="*/ 0 w 429209"/>
                <a:gd name="T21" fmla="*/ 2 h 839755"/>
                <a:gd name="T22" fmla="*/ 0 w 429209"/>
                <a:gd name="T23" fmla="*/ 2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219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363" y="118533"/>
            <a:ext cx="9276299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Rectangle à coins arrondis 35"/>
          <p:cNvSpPr/>
          <p:nvPr userDrawn="1"/>
        </p:nvSpPr>
        <p:spPr>
          <a:xfrm>
            <a:off x="131418" y="2553973"/>
            <a:ext cx="3687772" cy="491175"/>
          </a:xfrm>
          <a:prstGeom prst="roundRect">
            <a:avLst>
              <a:gd name="adj" fmla="val 0"/>
            </a:avLst>
          </a:prstGeom>
          <a:solidFill>
            <a:srgbClr val="53535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221" name="TextBox 220"/>
          <p:cNvSpPr txBox="1"/>
          <p:nvPr userDrawn="1"/>
        </p:nvSpPr>
        <p:spPr>
          <a:xfrm>
            <a:off x="1436692" y="2589493"/>
            <a:ext cx="107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Key Facts</a:t>
            </a:r>
          </a:p>
        </p:txBody>
      </p:sp>
      <p:sp>
        <p:nvSpPr>
          <p:cNvPr id="222" name="Rectangle à coins arrondis 35"/>
          <p:cNvSpPr/>
          <p:nvPr userDrawn="1"/>
        </p:nvSpPr>
        <p:spPr>
          <a:xfrm>
            <a:off x="4203088" y="2554978"/>
            <a:ext cx="3687772" cy="491175"/>
          </a:xfrm>
          <a:prstGeom prst="roundRect">
            <a:avLst>
              <a:gd name="adj" fmla="val 0"/>
            </a:avLst>
          </a:prstGeom>
          <a:solidFill>
            <a:srgbClr val="53535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223" name="TextBox 222"/>
          <p:cNvSpPr txBox="1"/>
          <p:nvPr userDrawn="1"/>
        </p:nvSpPr>
        <p:spPr>
          <a:xfrm>
            <a:off x="5332676" y="261589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Our Business</a:t>
            </a:r>
          </a:p>
        </p:txBody>
      </p:sp>
      <p:sp>
        <p:nvSpPr>
          <p:cNvPr id="224" name="Rectangle à coins arrondis 35"/>
          <p:cNvSpPr/>
          <p:nvPr userDrawn="1"/>
        </p:nvSpPr>
        <p:spPr>
          <a:xfrm>
            <a:off x="8367273" y="2555983"/>
            <a:ext cx="3687772" cy="491175"/>
          </a:xfrm>
          <a:prstGeom prst="roundRect">
            <a:avLst>
              <a:gd name="adj" fmla="val 0"/>
            </a:avLst>
          </a:prstGeom>
          <a:solidFill>
            <a:srgbClr val="53535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prstClr val="white"/>
              </a:solidFill>
            </a:endParaRPr>
          </a:p>
        </p:txBody>
      </p:sp>
      <p:sp>
        <p:nvSpPr>
          <p:cNvPr id="225" name="TextBox 224"/>
          <p:cNvSpPr txBox="1"/>
          <p:nvPr userDrawn="1"/>
        </p:nvSpPr>
        <p:spPr>
          <a:xfrm>
            <a:off x="9461382" y="2616904"/>
            <a:ext cx="149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>
                <a:solidFill>
                  <a:prstClr val="white"/>
                </a:solidFill>
              </a:rPr>
              <a:t>Our Footprint</a:t>
            </a:r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5102597" y="3611533"/>
            <a:ext cx="1785060" cy="1642056"/>
            <a:chOff x="8413619" y="1735372"/>
            <a:chExt cx="3394051" cy="3394913"/>
          </a:xfrm>
        </p:grpSpPr>
        <p:sp>
          <p:nvSpPr>
            <p:cNvPr id="227" name="Freeform 6"/>
            <p:cNvSpPr>
              <a:spLocks/>
            </p:cNvSpPr>
            <p:nvPr/>
          </p:nvSpPr>
          <p:spPr bwMode="auto">
            <a:xfrm rot="16200000" flipV="1">
              <a:off x="9906218" y="1972739"/>
              <a:ext cx="2136773" cy="1662509"/>
            </a:xfrm>
            <a:custGeom>
              <a:avLst/>
              <a:gdLst>
                <a:gd name="T0" fmla="*/ 650 w 2478"/>
                <a:gd name="T1" fmla="*/ 6 h 1928"/>
                <a:gd name="T2" fmla="*/ 848 w 2478"/>
                <a:gd name="T3" fmla="*/ 32 h 1928"/>
                <a:gd name="T4" fmla="*/ 1038 w 2478"/>
                <a:gd name="T5" fmla="*/ 76 h 1928"/>
                <a:gd name="T6" fmla="*/ 1392 w 2478"/>
                <a:gd name="T7" fmla="*/ 216 h 1928"/>
                <a:gd name="T8" fmla="*/ 1708 w 2478"/>
                <a:gd name="T9" fmla="*/ 416 h 1928"/>
                <a:gd name="T10" fmla="*/ 1978 w 2478"/>
                <a:gd name="T11" fmla="*/ 668 h 1928"/>
                <a:gd name="T12" fmla="*/ 2196 w 2478"/>
                <a:gd name="T13" fmla="*/ 964 h 1928"/>
                <a:gd name="T14" fmla="*/ 2358 w 2478"/>
                <a:gd name="T15" fmla="*/ 1294 h 1928"/>
                <a:gd name="T16" fmla="*/ 2454 w 2478"/>
                <a:gd name="T17" fmla="*/ 1650 h 1928"/>
                <a:gd name="T18" fmla="*/ 2478 w 2478"/>
                <a:gd name="T19" fmla="*/ 1928 h 1928"/>
                <a:gd name="T20" fmla="*/ 2008 w 2478"/>
                <a:gd name="T21" fmla="*/ 1928 h 1928"/>
                <a:gd name="T22" fmla="*/ 1950 w 2478"/>
                <a:gd name="T23" fmla="*/ 1920 h 1928"/>
                <a:gd name="T24" fmla="*/ 1934 w 2478"/>
                <a:gd name="T25" fmla="*/ 1898 h 1928"/>
                <a:gd name="T26" fmla="*/ 1944 w 2478"/>
                <a:gd name="T27" fmla="*/ 1788 h 1928"/>
                <a:gd name="T28" fmla="*/ 1946 w 2478"/>
                <a:gd name="T29" fmla="*/ 1704 h 1928"/>
                <a:gd name="T30" fmla="*/ 1924 w 2478"/>
                <a:gd name="T31" fmla="*/ 1604 h 1928"/>
                <a:gd name="T32" fmla="*/ 1874 w 2478"/>
                <a:gd name="T33" fmla="*/ 1516 h 1928"/>
                <a:gd name="T34" fmla="*/ 1796 w 2478"/>
                <a:gd name="T35" fmla="*/ 1440 h 1928"/>
                <a:gd name="T36" fmla="*/ 1716 w 2478"/>
                <a:gd name="T37" fmla="*/ 1388 h 1928"/>
                <a:gd name="T38" fmla="*/ 1594 w 2478"/>
                <a:gd name="T39" fmla="*/ 1348 h 1928"/>
                <a:gd name="T40" fmla="*/ 1496 w 2478"/>
                <a:gd name="T41" fmla="*/ 1342 h 1928"/>
                <a:gd name="T42" fmla="*/ 1382 w 2478"/>
                <a:gd name="T43" fmla="*/ 1368 h 1928"/>
                <a:gd name="T44" fmla="*/ 1302 w 2478"/>
                <a:gd name="T45" fmla="*/ 1408 h 1928"/>
                <a:gd name="T46" fmla="*/ 1200 w 2478"/>
                <a:gd name="T47" fmla="*/ 1490 h 1928"/>
                <a:gd name="T48" fmla="*/ 1128 w 2478"/>
                <a:gd name="T49" fmla="*/ 1600 h 1928"/>
                <a:gd name="T50" fmla="*/ 1106 w 2478"/>
                <a:gd name="T51" fmla="*/ 1674 h 1928"/>
                <a:gd name="T52" fmla="*/ 1102 w 2478"/>
                <a:gd name="T53" fmla="*/ 1776 h 1928"/>
                <a:gd name="T54" fmla="*/ 1114 w 2478"/>
                <a:gd name="T55" fmla="*/ 1876 h 1928"/>
                <a:gd name="T56" fmla="*/ 1110 w 2478"/>
                <a:gd name="T57" fmla="*/ 1906 h 1928"/>
                <a:gd name="T58" fmla="*/ 1084 w 2478"/>
                <a:gd name="T59" fmla="*/ 1920 h 1928"/>
                <a:gd name="T60" fmla="*/ 560 w 2478"/>
                <a:gd name="T61" fmla="*/ 1928 h 1928"/>
                <a:gd name="T62" fmla="*/ 550 w 2478"/>
                <a:gd name="T63" fmla="*/ 1904 h 1928"/>
                <a:gd name="T64" fmla="*/ 548 w 2478"/>
                <a:gd name="T65" fmla="*/ 1274 h 1928"/>
                <a:gd name="T66" fmla="*/ 538 w 2478"/>
                <a:gd name="T67" fmla="*/ 1226 h 1928"/>
                <a:gd name="T68" fmla="*/ 514 w 2478"/>
                <a:gd name="T69" fmla="*/ 1194 h 1928"/>
                <a:gd name="T70" fmla="*/ 472 w 2478"/>
                <a:gd name="T71" fmla="*/ 1194 h 1928"/>
                <a:gd name="T72" fmla="*/ 376 w 2478"/>
                <a:gd name="T73" fmla="*/ 1226 h 1928"/>
                <a:gd name="T74" fmla="*/ 266 w 2478"/>
                <a:gd name="T75" fmla="*/ 1242 h 1928"/>
                <a:gd name="T76" fmla="*/ 160 w 2478"/>
                <a:gd name="T77" fmla="*/ 1214 h 1928"/>
                <a:gd name="T78" fmla="*/ 76 w 2478"/>
                <a:gd name="T79" fmla="*/ 1152 h 1928"/>
                <a:gd name="T80" fmla="*/ 12 w 2478"/>
                <a:gd name="T81" fmla="*/ 1034 h 1928"/>
                <a:gd name="T82" fmla="*/ 0 w 2478"/>
                <a:gd name="T83" fmla="*/ 944 h 1928"/>
                <a:gd name="T84" fmla="*/ 26 w 2478"/>
                <a:gd name="T85" fmla="*/ 844 h 1928"/>
                <a:gd name="T86" fmla="*/ 84 w 2478"/>
                <a:gd name="T87" fmla="*/ 760 h 1928"/>
                <a:gd name="T88" fmla="*/ 168 w 2478"/>
                <a:gd name="T89" fmla="*/ 702 h 1928"/>
                <a:gd name="T90" fmla="*/ 242 w 2478"/>
                <a:gd name="T91" fmla="*/ 682 h 1928"/>
                <a:gd name="T92" fmla="*/ 338 w 2478"/>
                <a:gd name="T93" fmla="*/ 686 h 1928"/>
                <a:gd name="T94" fmla="*/ 446 w 2478"/>
                <a:gd name="T95" fmla="*/ 718 h 1928"/>
                <a:gd name="T96" fmla="*/ 510 w 2478"/>
                <a:gd name="T97" fmla="*/ 728 h 1928"/>
                <a:gd name="T98" fmla="*/ 538 w 2478"/>
                <a:gd name="T99" fmla="*/ 688 h 1928"/>
                <a:gd name="T100" fmla="*/ 550 w 2478"/>
                <a:gd name="T101" fmla="*/ 620 h 1928"/>
                <a:gd name="T102" fmla="*/ 550 w 2478"/>
                <a:gd name="T103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8" h="1928">
                  <a:moveTo>
                    <a:pt x="550" y="0"/>
                  </a:moveTo>
                  <a:lnTo>
                    <a:pt x="550" y="0"/>
                  </a:lnTo>
                  <a:lnTo>
                    <a:pt x="600" y="4"/>
                  </a:lnTo>
                  <a:lnTo>
                    <a:pt x="650" y="6"/>
                  </a:lnTo>
                  <a:lnTo>
                    <a:pt x="700" y="10"/>
                  </a:lnTo>
                  <a:lnTo>
                    <a:pt x="750" y="16"/>
                  </a:lnTo>
                  <a:lnTo>
                    <a:pt x="800" y="24"/>
                  </a:lnTo>
                  <a:lnTo>
                    <a:pt x="848" y="32"/>
                  </a:lnTo>
                  <a:lnTo>
                    <a:pt x="896" y="42"/>
                  </a:lnTo>
                  <a:lnTo>
                    <a:pt x="944" y="52"/>
                  </a:lnTo>
                  <a:lnTo>
                    <a:pt x="992" y="64"/>
                  </a:lnTo>
                  <a:lnTo>
                    <a:pt x="1038" y="76"/>
                  </a:lnTo>
                  <a:lnTo>
                    <a:pt x="1130" y="104"/>
                  </a:lnTo>
                  <a:lnTo>
                    <a:pt x="1220" y="138"/>
                  </a:lnTo>
                  <a:lnTo>
                    <a:pt x="1306" y="174"/>
                  </a:lnTo>
                  <a:lnTo>
                    <a:pt x="1392" y="216"/>
                  </a:lnTo>
                  <a:lnTo>
                    <a:pt x="1474" y="260"/>
                  </a:lnTo>
                  <a:lnTo>
                    <a:pt x="1556" y="308"/>
                  </a:lnTo>
                  <a:lnTo>
                    <a:pt x="1632" y="360"/>
                  </a:lnTo>
                  <a:lnTo>
                    <a:pt x="1708" y="416"/>
                  </a:lnTo>
                  <a:lnTo>
                    <a:pt x="1780" y="474"/>
                  </a:lnTo>
                  <a:lnTo>
                    <a:pt x="1848" y="536"/>
                  </a:lnTo>
                  <a:lnTo>
                    <a:pt x="1914" y="600"/>
                  </a:lnTo>
                  <a:lnTo>
                    <a:pt x="1978" y="668"/>
                  </a:lnTo>
                  <a:lnTo>
                    <a:pt x="2038" y="738"/>
                  </a:lnTo>
                  <a:lnTo>
                    <a:pt x="2094" y="812"/>
                  </a:lnTo>
                  <a:lnTo>
                    <a:pt x="2148" y="886"/>
                  </a:lnTo>
                  <a:lnTo>
                    <a:pt x="2196" y="964"/>
                  </a:lnTo>
                  <a:lnTo>
                    <a:pt x="2242" y="1044"/>
                  </a:lnTo>
                  <a:lnTo>
                    <a:pt x="2284" y="1126"/>
                  </a:lnTo>
                  <a:lnTo>
                    <a:pt x="2322" y="1208"/>
                  </a:lnTo>
                  <a:lnTo>
                    <a:pt x="2358" y="1294"/>
                  </a:lnTo>
                  <a:lnTo>
                    <a:pt x="2388" y="1380"/>
                  </a:lnTo>
                  <a:lnTo>
                    <a:pt x="2414" y="1470"/>
                  </a:lnTo>
                  <a:lnTo>
                    <a:pt x="2436" y="1558"/>
                  </a:lnTo>
                  <a:lnTo>
                    <a:pt x="2454" y="1650"/>
                  </a:lnTo>
                  <a:lnTo>
                    <a:pt x="2466" y="1742"/>
                  </a:lnTo>
                  <a:lnTo>
                    <a:pt x="2474" y="1834"/>
                  </a:lnTo>
                  <a:lnTo>
                    <a:pt x="2478" y="1928"/>
                  </a:lnTo>
                  <a:lnTo>
                    <a:pt x="2478" y="1928"/>
                  </a:lnTo>
                  <a:lnTo>
                    <a:pt x="2458" y="1928"/>
                  </a:lnTo>
                  <a:lnTo>
                    <a:pt x="2458" y="1928"/>
                  </a:lnTo>
                  <a:lnTo>
                    <a:pt x="2008" y="1928"/>
                  </a:lnTo>
                  <a:lnTo>
                    <a:pt x="2008" y="1928"/>
                  </a:lnTo>
                  <a:lnTo>
                    <a:pt x="1988" y="1926"/>
                  </a:lnTo>
                  <a:lnTo>
                    <a:pt x="1968" y="1924"/>
                  </a:lnTo>
                  <a:lnTo>
                    <a:pt x="1968" y="1924"/>
                  </a:lnTo>
                  <a:lnTo>
                    <a:pt x="1950" y="1920"/>
                  </a:lnTo>
                  <a:lnTo>
                    <a:pt x="1942" y="1916"/>
                  </a:lnTo>
                  <a:lnTo>
                    <a:pt x="1938" y="1912"/>
                  </a:lnTo>
                  <a:lnTo>
                    <a:pt x="1934" y="1906"/>
                  </a:lnTo>
                  <a:lnTo>
                    <a:pt x="1934" y="1898"/>
                  </a:lnTo>
                  <a:lnTo>
                    <a:pt x="1932" y="1880"/>
                  </a:lnTo>
                  <a:lnTo>
                    <a:pt x="1932" y="1880"/>
                  </a:lnTo>
                  <a:lnTo>
                    <a:pt x="1938" y="1834"/>
                  </a:lnTo>
                  <a:lnTo>
                    <a:pt x="1944" y="1788"/>
                  </a:lnTo>
                  <a:lnTo>
                    <a:pt x="1944" y="1788"/>
                  </a:lnTo>
                  <a:lnTo>
                    <a:pt x="1948" y="1760"/>
                  </a:lnTo>
                  <a:lnTo>
                    <a:pt x="1948" y="1730"/>
                  </a:lnTo>
                  <a:lnTo>
                    <a:pt x="1946" y="1704"/>
                  </a:lnTo>
                  <a:lnTo>
                    <a:pt x="1944" y="1678"/>
                  </a:lnTo>
                  <a:lnTo>
                    <a:pt x="1938" y="1652"/>
                  </a:lnTo>
                  <a:lnTo>
                    <a:pt x="1932" y="1628"/>
                  </a:lnTo>
                  <a:lnTo>
                    <a:pt x="1924" y="1604"/>
                  </a:lnTo>
                  <a:lnTo>
                    <a:pt x="1914" y="1580"/>
                  </a:lnTo>
                  <a:lnTo>
                    <a:pt x="1902" y="1558"/>
                  </a:lnTo>
                  <a:lnTo>
                    <a:pt x="1888" y="1536"/>
                  </a:lnTo>
                  <a:lnTo>
                    <a:pt x="1874" y="1516"/>
                  </a:lnTo>
                  <a:lnTo>
                    <a:pt x="1856" y="1496"/>
                  </a:lnTo>
                  <a:lnTo>
                    <a:pt x="1838" y="1476"/>
                  </a:lnTo>
                  <a:lnTo>
                    <a:pt x="1818" y="1458"/>
                  </a:lnTo>
                  <a:lnTo>
                    <a:pt x="1796" y="1440"/>
                  </a:lnTo>
                  <a:lnTo>
                    <a:pt x="1774" y="1424"/>
                  </a:lnTo>
                  <a:lnTo>
                    <a:pt x="1774" y="1424"/>
                  </a:lnTo>
                  <a:lnTo>
                    <a:pt x="1746" y="1404"/>
                  </a:lnTo>
                  <a:lnTo>
                    <a:pt x="1716" y="1388"/>
                  </a:lnTo>
                  <a:lnTo>
                    <a:pt x="1688" y="1374"/>
                  </a:lnTo>
                  <a:lnTo>
                    <a:pt x="1656" y="1364"/>
                  </a:lnTo>
                  <a:lnTo>
                    <a:pt x="1626" y="1354"/>
                  </a:lnTo>
                  <a:lnTo>
                    <a:pt x="1594" y="1348"/>
                  </a:lnTo>
                  <a:lnTo>
                    <a:pt x="1560" y="1344"/>
                  </a:lnTo>
                  <a:lnTo>
                    <a:pt x="1526" y="1342"/>
                  </a:lnTo>
                  <a:lnTo>
                    <a:pt x="1526" y="1342"/>
                  </a:lnTo>
                  <a:lnTo>
                    <a:pt x="1496" y="1342"/>
                  </a:lnTo>
                  <a:lnTo>
                    <a:pt x="1468" y="1346"/>
                  </a:lnTo>
                  <a:lnTo>
                    <a:pt x="1438" y="1352"/>
                  </a:lnTo>
                  <a:lnTo>
                    <a:pt x="1410" y="1358"/>
                  </a:lnTo>
                  <a:lnTo>
                    <a:pt x="1382" y="1368"/>
                  </a:lnTo>
                  <a:lnTo>
                    <a:pt x="1354" y="1380"/>
                  </a:lnTo>
                  <a:lnTo>
                    <a:pt x="1328" y="1394"/>
                  </a:lnTo>
                  <a:lnTo>
                    <a:pt x="1302" y="1408"/>
                  </a:lnTo>
                  <a:lnTo>
                    <a:pt x="1302" y="1408"/>
                  </a:lnTo>
                  <a:lnTo>
                    <a:pt x="1274" y="1426"/>
                  </a:lnTo>
                  <a:lnTo>
                    <a:pt x="1248" y="1446"/>
                  </a:lnTo>
                  <a:lnTo>
                    <a:pt x="1224" y="1468"/>
                  </a:lnTo>
                  <a:lnTo>
                    <a:pt x="1200" y="1490"/>
                  </a:lnTo>
                  <a:lnTo>
                    <a:pt x="1180" y="1516"/>
                  </a:lnTo>
                  <a:lnTo>
                    <a:pt x="1160" y="1542"/>
                  </a:lnTo>
                  <a:lnTo>
                    <a:pt x="1144" y="1570"/>
                  </a:lnTo>
                  <a:lnTo>
                    <a:pt x="1128" y="1600"/>
                  </a:lnTo>
                  <a:lnTo>
                    <a:pt x="1128" y="1600"/>
                  </a:lnTo>
                  <a:lnTo>
                    <a:pt x="1118" y="1624"/>
                  </a:lnTo>
                  <a:lnTo>
                    <a:pt x="1110" y="1648"/>
                  </a:lnTo>
                  <a:lnTo>
                    <a:pt x="1106" y="1674"/>
                  </a:lnTo>
                  <a:lnTo>
                    <a:pt x="1102" y="1698"/>
                  </a:lnTo>
                  <a:lnTo>
                    <a:pt x="1100" y="1724"/>
                  </a:lnTo>
                  <a:lnTo>
                    <a:pt x="1100" y="1750"/>
                  </a:lnTo>
                  <a:lnTo>
                    <a:pt x="1102" y="1776"/>
                  </a:lnTo>
                  <a:lnTo>
                    <a:pt x="1104" y="1800"/>
                  </a:lnTo>
                  <a:lnTo>
                    <a:pt x="1104" y="1800"/>
                  </a:lnTo>
                  <a:lnTo>
                    <a:pt x="1110" y="1838"/>
                  </a:lnTo>
                  <a:lnTo>
                    <a:pt x="1114" y="1876"/>
                  </a:lnTo>
                  <a:lnTo>
                    <a:pt x="1114" y="1876"/>
                  </a:lnTo>
                  <a:lnTo>
                    <a:pt x="1114" y="1894"/>
                  </a:lnTo>
                  <a:lnTo>
                    <a:pt x="1112" y="1900"/>
                  </a:lnTo>
                  <a:lnTo>
                    <a:pt x="1110" y="1906"/>
                  </a:lnTo>
                  <a:lnTo>
                    <a:pt x="1106" y="1910"/>
                  </a:lnTo>
                  <a:lnTo>
                    <a:pt x="1100" y="1914"/>
                  </a:lnTo>
                  <a:lnTo>
                    <a:pt x="1084" y="1920"/>
                  </a:lnTo>
                  <a:lnTo>
                    <a:pt x="1084" y="1920"/>
                  </a:lnTo>
                  <a:lnTo>
                    <a:pt x="1068" y="1926"/>
                  </a:lnTo>
                  <a:lnTo>
                    <a:pt x="1050" y="1926"/>
                  </a:lnTo>
                  <a:lnTo>
                    <a:pt x="1050" y="1926"/>
                  </a:lnTo>
                  <a:lnTo>
                    <a:pt x="560" y="1928"/>
                  </a:lnTo>
                  <a:lnTo>
                    <a:pt x="560" y="1928"/>
                  </a:lnTo>
                  <a:lnTo>
                    <a:pt x="550" y="1926"/>
                  </a:lnTo>
                  <a:lnTo>
                    <a:pt x="550" y="1926"/>
                  </a:lnTo>
                  <a:lnTo>
                    <a:pt x="550" y="1904"/>
                  </a:lnTo>
                  <a:lnTo>
                    <a:pt x="550" y="1904"/>
                  </a:lnTo>
                  <a:lnTo>
                    <a:pt x="548" y="1292"/>
                  </a:lnTo>
                  <a:lnTo>
                    <a:pt x="548" y="1292"/>
                  </a:lnTo>
                  <a:lnTo>
                    <a:pt x="548" y="1274"/>
                  </a:lnTo>
                  <a:lnTo>
                    <a:pt x="546" y="1258"/>
                  </a:lnTo>
                  <a:lnTo>
                    <a:pt x="542" y="1242"/>
                  </a:lnTo>
                  <a:lnTo>
                    <a:pt x="538" y="1226"/>
                  </a:lnTo>
                  <a:lnTo>
                    <a:pt x="538" y="1226"/>
                  </a:lnTo>
                  <a:lnTo>
                    <a:pt x="534" y="1214"/>
                  </a:lnTo>
                  <a:lnTo>
                    <a:pt x="528" y="1206"/>
                  </a:lnTo>
                  <a:lnTo>
                    <a:pt x="520" y="1198"/>
                  </a:lnTo>
                  <a:lnTo>
                    <a:pt x="514" y="1194"/>
                  </a:lnTo>
                  <a:lnTo>
                    <a:pt x="504" y="1190"/>
                  </a:lnTo>
                  <a:lnTo>
                    <a:pt x="494" y="1190"/>
                  </a:lnTo>
                  <a:lnTo>
                    <a:pt x="484" y="1190"/>
                  </a:lnTo>
                  <a:lnTo>
                    <a:pt x="472" y="1194"/>
                  </a:lnTo>
                  <a:lnTo>
                    <a:pt x="472" y="1194"/>
                  </a:lnTo>
                  <a:lnTo>
                    <a:pt x="424" y="1210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48" y="1234"/>
                  </a:lnTo>
                  <a:lnTo>
                    <a:pt x="320" y="1238"/>
                  </a:lnTo>
                  <a:lnTo>
                    <a:pt x="294" y="1242"/>
                  </a:lnTo>
                  <a:lnTo>
                    <a:pt x="266" y="1242"/>
                  </a:lnTo>
                  <a:lnTo>
                    <a:pt x="240" y="1240"/>
                  </a:lnTo>
                  <a:lnTo>
                    <a:pt x="212" y="1234"/>
                  </a:lnTo>
                  <a:lnTo>
                    <a:pt x="186" y="1226"/>
                  </a:lnTo>
                  <a:lnTo>
                    <a:pt x="160" y="1214"/>
                  </a:lnTo>
                  <a:lnTo>
                    <a:pt x="160" y="1214"/>
                  </a:lnTo>
                  <a:lnTo>
                    <a:pt x="128" y="1196"/>
                  </a:lnTo>
                  <a:lnTo>
                    <a:pt x="100" y="1176"/>
                  </a:lnTo>
                  <a:lnTo>
                    <a:pt x="76" y="1152"/>
                  </a:lnTo>
                  <a:lnTo>
                    <a:pt x="54" y="1126"/>
                  </a:lnTo>
                  <a:lnTo>
                    <a:pt x="38" y="1098"/>
                  </a:lnTo>
                  <a:lnTo>
                    <a:pt x="22" y="1068"/>
                  </a:lnTo>
                  <a:lnTo>
                    <a:pt x="12" y="1034"/>
                  </a:lnTo>
                  <a:lnTo>
                    <a:pt x="4" y="1000"/>
                  </a:lnTo>
                  <a:lnTo>
                    <a:pt x="4" y="1000"/>
                  </a:lnTo>
                  <a:lnTo>
                    <a:pt x="2" y="972"/>
                  </a:lnTo>
                  <a:lnTo>
                    <a:pt x="0" y="944"/>
                  </a:lnTo>
                  <a:lnTo>
                    <a:pt x="4" y="918"/>
                  </a:lnTo>
                  <a:lnTo>
                    <a:pt x="8" y="892"/>
                  </a:lnTo>
                  <a:lnTo>
                    <a:pt x="16" y="868"/>
                  </a:lnTo>
                  <a:lnTo>
                    <a:pt x="26" y="844"/>
                  </a:lnTo>
                  <a:lnTo>
                    <a:pt x="36" y="820"/>
                  </a:lnTo>
                  <a:lnTo>
                    <a:pt x="50" y="798"/>
                  </a:lnTo>
                  <a:lnTo>
                    <a:pt x="66" y="778"/>
                  </a:lnTo>
                  <a:lnTo>
                    <a:pt x="84" y="760"/>
                  </a:lnTo>
                  <a:lnTo>
                    <a:pt x="102" y="742"/>
                  </a:lnTo>
                  <a:lnTo>
                    <a:pt x="124" y="726"/>
                  </a:lnTo>
                  <a:lnTo>
                    <a:pt x="146" y="714"/>
                  </a:lnTo>
                  <a:lnTo>
                    <a:pt x="168" y="702"/>
                  </a:lnTo>
                  <a:lnTo>
                    <a:pt x="192" y="692"/>
                  </a:lnTo>
                  <a:lnTo>
                    <a:pt x="218" y="686"/>
                  </a:lnTo>
                  <a:lnTo>
                    <a:pt x="218" y="686"/>
                  </a:lnTo>
                  <a:lnTo>
                    <a:pt x="242" y="682"/>
                  </a:lnTo>
                  <a:lnTo>
                    <a:pt x="266" y="680"/>
                  </a:lnTo>
                  <a:lnTo>
                    <a:pt x="290" y="680"/>
                  </a:lnTo>
                  <a:lnTo>
                    <a:pt x="314" y="682"/>
                  </a:lnTo>
                  <a:lnTo>
                    <a:pt x="338" y="686"/>
                  </a:lnTo>
                  <a:lnTo>
                    <a:pt x="360" y="690"/>
                  </a:lnTo>
                  <a:lnTo>
                    <a:pt x="408" y="706"/>
                  </a:lnTo>
                  <a:lnTo>
                    <a:pt x="408" y="706"/>
                  </a:lnTo>
                  <a:lnTo>
                    <a:pt x="446" y="718"/>
                  </a:lnTo>
                  <a:lnTo>
                    <a:pt x="486" y="730"/>
                  </a:lnTo>
                  <a:lnTo>
                    <a:pt x="486" y="730"/>
                  </a:lnTo>
                  <a:lnTo>
                    <a:pt x="498" y="732"/>
                  </a:lnTo>
                  <a:lnTo>
                    <a:pt x="510" y="728"/>
                  </a:lnTo>
                  <a:lnTo>
                    <a:pt x="520" y="722"/>
                  </a:lnTo>
                  <a:lnTo>
                    <a:pt x="528" y="710"/>
                  </a:lnTo>
                  <a:lnTo>
                    <a:pt x="528" y="710"/>
                  </a:lnTo>
                  <a:lnTo>
                    <a:pt x="538" y="688"/>
                  </a:lnTo>
                  <a:lnTo>
                    <a:pt x="546" y="666"/>
                  </a:lnTo>
                  <a:lnTo>
                    <a:pt x="548" y="644"/>
                  </a:lnTo>
                  <a:lnTo>
                    <a:pt x="550" y="620"/>
                  </a:lnTo>
                  <a:lnTo>
                    <a:pt x="550" y="620"/>
                  </a:lnTo>
                  <a:lnTo>
                    <a:pt x="550" y="24"/>
                  </a:lnTo>
                  <a:lnTo>
                    <a:pt x="550" y="24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96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8" name="Freeform 8"/>
            <p:cNvSpPr>
              <a:spLocks/>
            </p:cNvSpPr>
            <p:nvPr/>
          </p:nvSpPr>
          <p:spPr bwMode="auto">
            <a:xfrm rot="16200000" flipH="1">
              <a:off x="9914927" y="3237543"/>
              <a:ext cx="1662509" cy="2122976"/>
            </a:xfrm>
            <a:custGeom>
              <a:avLst/>
              <a:gdLst>
                <a:gd name="T0" fmla="*/ 0 w 1928"/>
                <a:gd name="T1" fmla="*/ 2442 h 2462"/>
                <a:gd name="T2" fmla="*/ 4 w 1928"/>
                <a:gd name="T3" fmla="*/ 1966 h 2462"/>
                <a:gd name="T4" fmla="*/ 12 w 1928"/>
                <a:gd name="T5" fmla="*/ 1942 h 2462"/>
                <a:gd name="T6" fmla="*/ 40 w 1928"/>
                <a:gd name="T7" fmla="*/ 1930 h 2462"/>
                <a:gd name="T8" fmla="*/ 136 w 1928"/>
                <a:gd name="T9" fmla="*/ 1942 h 2462"/>
                <a:gd name="T10" fmla="*/ 220 w 1928"/>
                <a:gd name="T11" fmla="*/ 1946 h 2462"/>
                <a:gd name="T12" fmla="*/ 320 w 1928"/>
                <a:gd name="T13" fmla="*/ 1924 h 2462"/>
                <a:gd name="T14" fmla="*/ 408 w 1928"/>
                <a:gd name="T15" fmla="*/ 1874 h 2462"/>
                <a:gd name="T16" fmla="*/ 484 w 1928"/>
                <a:gd name="T17" fmla="*/ 1800 h 2462"/>
                <a:gd name="T18" fmla="*/ 536 w 1928"/>
                <a:gd name="T19" fmla="*/ 1720 h 2462"/>
                <a:gd name="T20" fmla="*/ 580 w 1928"/>
                <a:gd name="T21" fmla="*/ 1596 h 2462"/>
                <a:gd name="T22" fmla="*/ 586 w 1928"/>
                <a:gd name="T23" fmla="*/ 1500 h 2462"/>
                <a:gd name="T24" fmla="*/ 560 w 1928"/>
                <a:gd name="T25" fmla="*/ 1382 h 2462"/>
                <a:gd name="T26" fmla="*/ 520 w 1928"/>
                <a:gd name="T27" fmla="*/ 1302 h 2462"/>
                <a:gd name="T28" fmla="*/ 438 w 1928"/>
                <a:gd name="T29" fmla="*/ 1198 h 2462"/>
                <a:gd name="T30" fmla="*/ 328 w 1928"/>
                <a:gd name="T31" fmla="*/ 1126 h 2462"/>
                <a:gd name="T32" fmla="*/ 256 w 1928"/>
                <a:gd name="T33" fmla="*/ 1104 h 2462"/>
                <a:gd name="T34" fmla="*/ 156 w 1928"/>
                <a:gd name="T35" fmla="*/ 1100 h 2462"/>
                <a:gd name="T36" fmla="*/ 48 w 1928"/>
                <a:gd name="T37" fmla="*/ 1114 h 2462"/>
                <a:gd name="T38" fmla="*/ 22 w 1928"/>
                <a:gd name="T39" fmla="*/ 1108 h 2462"/>
                <a:gd name="T40" fmla="*/ 8 w 1928"/>
                <a:gd name="T41" fmla="*/ 1086 h 2462"/>
                <a:gd name="T42" fmla="*/ 0 w 1928"/>
                <a:gd name="T43" fmla="*/ 560 h 2462"/>
                <a:gd name="T44" fmla="*/ 24 w 1928"/>
                <a:gd name="T45" fmla="*/ 548 h 2462"/>
                <a:gd name="T46" fmla="*/ 662 w 1928"/>
                <a:gd name="T47" fmla="*/ 546 h 2462"/>
                <a:gd name="T48" fmla="*/ 718 w 1928"/>
                <a:gd name="T49" fmla="*/ 530 h 2462"/>
                <a:gd name="T50" fmla="*/ 738 w 1928"/>
                <a:gd name="T51" fmla="*/ 492 h 2462"/>
                <a:gd name="T52" fmla="*/ 710 w 1928"/>
                <a:gd name="T53" fmla="*/ 396 h 2462"/>
                <a:gd name="T54" fmla="*/ 688 w 1928"/>
                <a:gd name="T55" fmla="*/ 300 h 2462"/>
                <a:gd name="T56" fmla="*/ 700 w 1928"/>
                <a:gd name="T57" fmla="*/ 194 h 2462"/>
                <a:gd name="T58" fmla="*/ 748 w 1928"/>
                <a:gd name="T59" fmla="*/ 102 h 2462"/>
                <a:gd name="T60" fmla="*/ 830 w 1928"/>
                <a:gd name="T61" fmla="*/ 36 h 2462"/>
                <a:gd name="T62" fmla="*/ 908 w 1928"/>
                <a:gd name="T63" fmla="*/ 6 h 2462"/>
                <a:gd name="T64" fmla="*/ 1026 w 1928"/>
                <a:gd name="T65" fmla="*/ 4 h 2462"/>
                <a:gd name="T66" fmla="*/ 1130 w 1928"/>
                <a:gd name="T67" fmla="*/ 48 h 2462"/>
                <a:gd name="T68" fmla="*/ 1208 w 1928"/>
                <a:gd name="T69" fmla="*/ 130 h 2462"/>
                <a:gd name="T70" fmla="*/ 1246 w 1928"/>
                <a:gd name="T71" fmla="*/ 240 h 2462"/>
                <a:gd name="T72" fmla="*/ 1248 w 1928"/>
                <a:gd name="T73" fmla="*/ 304 h 2462"/>
                <a:gd name="T74" fmla="*/ 1222 w 1928"/>
                <a:gd name="T75" fmla="*/ 408 h 2462"/>
                <a:gd name="T76" fmla="*/ 1200 w 1928"/>
                <a:gd name="T77" fmla="*/ 470 h 2462"/>
                <a:gd name="T78" fmla="*/ 1200 w 1928"/>
                <a:gd name="T79" fmla="*/ 510 h 2462"/>
                <a:gd name="T80" fmla="*/ 1230 w 1928"/>
                <a:gd name="T81" fmla="*/ 532 h 2462"/>
                <a:gd name="T82" fmla="*/ 1292 w 1928"/>
                <a:gd name="T83" fmla="*/ 546 h 2462"/>
                <a:gd name="T84" fmla="*/ 1906 w 1928"/>
                <a:gd name="T85" fmla="*/ 548 h 2462"/>
                <a:gd name="T86" fmla="*/ 1924 w 1928"/>
                <a:gd name="T87" fmla="*/ 638 h 2462"/>
                <a:gd name="T88" fmla="*/ 1864 w 1928"/>
                <a:gd name="T89" fmla="*/ 992 h 2462"/>
                <a:gd name="T90" fmla="*/ 1738 w 1928"/>
                <a:gd name="T91" fmla="*/ 1330 h 2462"/>
                <a:gd name="T92" fmla="*/ 1552 w 1928"/>
                <a:gd name="T93" fmla="*/ 1642 h 2462"/>
                <a:gd name="T94" fmla="*/ 1308 w 1928"/>
                <a:gd name="T95" fmla="*/ 1918 h 2462"/>
                <a:gd name="T96" fmla="*/ 1016 w 1928"/>
                <a:gd name="T97" fmla="*/ 2148 h 2462"/>
                <a:gd name="T98" fmla="*/ 678 w 1928"/>
                <a:gd name="T99" fmla="*/ 2322 h 2462"/>
                <a:gd name="T100" fmla="*/ 448 w 1928"/>
                <a:gd name="T101" fmla="*/ 2398 h 2462"/>
                <a:gd name="T102" fmla="*/ 254 w 1928"/>
                <a:gd name="T103" fmla="*/ 2438 h 2462"/>
                <a:gd name="T104" fmla="*/ 52 w 1928"/>
                <a:gd name="T105" fmla="*/ 246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8" h="2462">
                  <a:moveTo>
                    <a:pt x="0" y="2462"/>
                  </a:moveTo>
                  <a:lnTo>
                    <a:pt x="0" y="2462"/>
                  </a:lnTo>
                  <a:lnTo>
                    <a:pt x="0" y="2442"/>
                  </a:lnTo>
                  <a:lnTo>
                    <a:pt x="0" y="2442"/>
                  </a:lnTo>
                  <a:lnTo>
                    <a:pt x="0" y="2010"/>
                  </a:lnTo>
                  <a:lnTo>
                    <a:pt x="0" y="2010"/>
                  </a:lnTo>
                  <a:lnTo>
                    <a:pt x="2" y="1988"/>
                  </a:lnTo>
                  <a:lnTo>
                    <a:pt x="4" y="1966"/>
                  </a:lnTo>
                  <a:lnTo>
                    <a:pt x="4" y="1966"/>
                  </a:lnTo>
                  <a:lnTo>
                    <a:pt x="6" y="1956"/>
                  </a:lnTo>
                  <a:lnTo>
                    <a:pt x="8" y="1948"/>
                  </a:lnTo>
                  <a:lnTo>
                    <a:pt x="12" y="1942"/>
                  </a:lnTo>
                  <a:lnTo>
                    <a:pt x="18" y="1936"/>
                  </a:lnTo>
                  <a:lnTo>
                    <a:pt x="24" y="1932"/>
                  </a:lnTo>
                  <a:lnTo>
                    <a:pt x="32" y="1930"/>
                  </a:lnTo>
                  <a:lnTo>
                    <a:pt x="40" y="1930"/>
                  </a:lnTo>
                  <a:lnTo>
                    <a:pt x="52" y="1930"/>
                  </a:lnTo>
                  <a:lnTo>
                    <a:pt x="52" y="1930"/>
                  </a:lnTo>
                  <a:lnTo>
                    <a:pt x="94" y="1936"/>
                  </a:lnTo>
                  <a:lnTo>
                    <a:pt x="136" y="1942"/>
                  </a:lnTo>
                  <a:lnTo>
                    <a:pt x="136" y="1942"/>
                  </a:lnTo>
                  <a:lnTo>
                    <a:pt x="166" y="1946"/>
                  </a:lnTo>
                  <a:lnTo>
                    <a:pt x="194" y="1946"/>
                  </a:lnTo>
                  <a:lnTo>
                    <a:pt x="220" y="1946"/>
                  </a:lnTo>
                  <a:lnTo>
                    <a:pt x="246" y="1942"/>
                  </a:lnTo>
                  <a:lnTo>
                    <a:pt x="272" y="1938"/>
                  </a:lnTo>
                  <a:lnTo>
                    <a:pt x="296" y="1932"/>
                  </a:lnTo>
                  <a:lnTo>
                    <a:pt x="320" y="1924"/>
                  </a:lnTo>
                  <a:lnTo>
                    <a:pt x="344" y="1914"/>
                  </a:lnTo>
                  <a:lnTo>
                    <a:pt x="366" y="1902"/>
                  </a:lnTo>
                  <a:lnTo>
                    <a:pt x="388" y="1890"/>
                  </a:lnTo>
                  <a:lnTo>
                    <a:pt x="408" y="1874"/>
                  </a:lnTo>
                  <a:lnTo>
                    <a:pt x="428" y="1858"/>
                  </a:lnTo>
                  <a:lnTo>
                    <a:pt x="448" y="1840"/>
                  </a:lnTo>
                  <a:lnTo>
                    <a:pt x="466" y="1820"/>
                  </a:lnTo>
                  <a:lnTo>
                    <a:pt x="484" y="1800"/>
                  </a:lnTo>
                  <a:lnTo>
                    <a:pt x="502" y="1776"/>
                  </a:lnTo>
                  <a:lnTo>
                    <a:pt x="502" y="1776"/>
                  </a:lnTo>
                  <a:lnTo>
                    <a:pt x="520" y="1748"/>
                  </a:lnTo>
                  <a:lnTo>
                    <a:pt x="536" y="1720"/>
                  </a:lnTo>
                  <a:lnTo>
                    <a:pt x="552" y="1690"/>
                  </a:lnTo>
                  <a:lnTo>
                    <a:pt x="562" y="1660"/>
                  </a:lnTo>
                  <a:lnTo>
                    <a:pt x="572" y="1628"/>
                  </a:lnTo>
                  <a:lnTo>
                    <a:pt x="580" y="1596"/>
                  </a:lnTo>
                  <a:lnTo>
                    <a:pt x="584" y="1564"/>
                  </a:lnTo>
                  <a:lnTo>
                    <a:pt x="586" y="1530"/>
                  </a:lnTo>
                  <a:lnTo>
                    <a:pt x="586" y="1530"/>
                  </a:lnTo>
                  <a:lnTo>
                    <a:pt x="586" y="1500"/>
                  </a:lnTo>
                  <a:lnTo>
                    <a:pt x="582" y="1470"/>
                  </a:lnTo>
                  <a:lnTo>
                    <a:pt x="578" y="1440"/>
                  </a:lnTo>
                  <a:lnTo>
                    <a:pt x="570" y="1410"/>
                  </a:lnTo>
                  <a:lnTo>
                    <a:pt x="560" y="1382"/>
                  </a:lnTo>
                  <a:lnTo>
                    <a:pt x="550" y="1354"/>
                  </a:lnTo>
                  <a:lnTo>
                    <a:pt x="536" y="1328"/>
                  </a:lnTo>
                  <a:lnTo>
                    <a:pt x="520" y="1302"/>
                  </a:lnTo>
                  <a:lnTo>
                    <a:pt x="520" y="1302"/>
                  </a:lnTo>
                  <a:lnTo>
                    <a:pt x="502" y="1274"/>
                  </a:lnTo>
                  <a:lnTo>
                    <a:pt x="482" y="1246"/>
                  </a:lnTo>
                  <a:lnTo>
                    <a:pt x="460" y="1222"/>
                  </a:lnTo>
                  <a:lnTo>
                    <a:pt x="438" y="1198"/>
                  </a:lnTo>
                  <a:lnTo>
                    <a:pt x="412" y="1178"/>
                  </a:lnTo>
                  <a:lnTo>
                    <a:pt x="386" y="1158"/>
                  </a:lnTo>
                  <a:lnTo>
                    <a:pt x="358" y="1142"/>
                  </a:lnTo>
                  <a:lnTo>
                    <a:pt x="328" y="1126"/>
                  </a:lnTo>
                  <a:lnTo>
                    <a:pt x="328" y="1126"/>
                  </a:lnTo>
                  <a:lnTo>
                    <a:pt x="304" y="1116"/>
                  </a:lnTo>
                  <a:lnTo>
                    <a:pt x="280" y="1110"/>
                  </a:lnTo>
                  <a:lnTo>
                    <a:pt x="256" y="1104"/>
                  </a:lnTo>
                  <a:lnTo>
                    <a:pt x="230" y="1100"/>
                  </a:lnTo>
                  <a:lnTo>
                    <a:pt x="206" y="1098"/>
                  </a:lnTo>
                  <a:lnTo>
                    <a:pt x="180" y="1098"/>
                  </a:lnTo>
                  <a:lnTo>
                    <a:pt x="156" y="1100"/>
                  </a:lnTo>
                  <a:lnTo>
                    <a:pt x="130" y="1102"/>
                  </a:lnTo>
                  <a:lnTo>
                    <a:pt x="130" y="1102"/>
                  </a:lnTo>
                  <a:lnTo>
                    <a:pt x="48" y="1114"/>
                  </a:lnTo>
                  <a:lnTo>
                    <a:pt x="48" y="1114"/>
                  </a:lnTo>
                  <a:lnTo>
                    <a:pt x="42" y="1114"/>
                  </a:lnTo>
                  <a:lnTo>
                    <a:pt x="34" y="1112"/>
                  </a:lnTo>
                  <a:lnTo>
                    <a:pt x="28" y="1110"/>
                  </a:lnTo>
                  <a:lnTo>
                    <a:pt x="22" y="1108"/>
                  </a:lnTo>
                  <a:lnTo>
                    <a:pt x="18" y="1104"/>
                  </a:lnTo>
                  <a:lnTo>
                    <a:pt x="14" y="1098"/>
                  </a:lnTo>
                  <a:lnTo>
                    <a:pt x="8" y="1086"/>
                  </a:lnTo>
                  <a:lnTo>
                    <a:pt x="8" y="1086"/>
                  </a:lnTo>
                  <a:lnTo>
                    <a:pt x="2" y="1064"/>
                  </a:lnTo>
                  <a:lnTo>
                    <a:pt x="0" y="1042"/>
                  </a:lnTo>
                  <a:lnTo>
                    <a:pt x="0" y="1042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24" y="548"/>
                  </a:lnTo>
                  <a:lnTo>
                    <a:pt x="24" y="548"/>
                  </a:lnTo>
                  <a:lnTo>
                    <a:pt x="628" y="548"/>
                  </a:lnTo>
                  <a:lnTo>
                    <a:pt x="628" y="548"/>
                  </a:lnTo>
                  <a:lnTo>
                    <a:pt x="662" y="546"/>
                  </a:lnTo>
                  <a:lnTo>
                    <a:pt x="694" y="540"/>
                  </a:lnTo>
                  <a:lnTo>
                    <a:pt x="694" y="540"/>
                  </a:lnTo>
                  <a:lnTo>
                    <a:pt x="708" y="536"/>
                  </a:lnTo>
                  <a:lnTo>
                    <a:pt x="718" y="530"/>
                  </a:lnTo>
                  <a:lnTo>
                    <a:pt x="728" y="522"/>
                  </a:lnTo>
                  <a:lnTo>
                    <a:pt x="734" y="514"/>
                  </a:lnTo>
                  <a:lnTo>
                    <a:pt x="738" y="504"/>
                  </a:lnTo>
                  <a:lnTo>
                    <a:pt x="738" y="492"/>
                  </a:lnTo>
                  <a:lnTo>
                    <a:pt x="738" y="478"/>
                  </a:lnTo>
                  <a:lnTo>
                    <a:pt x="734" y="464"/>
                  </a:lnTo>
                  <a:lnTo>
                    <a:pt x="734" y="464"/>
                  </a:lnTo>
                  <a:lnTo>
                    <a:pt x="710" y="396"/>
                  </a:lnTo>
                  <a:lnTo>
                    <a:pt x="700" y="362"/>
                  </a:lnTo>
                  <a:lnTo>
                    <a:pt x="692" y="328"/>
                  </a:lnTo>
                  <a:lnTo>
                    <a:pt x="692" y="328"/>
                  </a:lnTo>
                  <a:lnTo>
                    <a:pt x="688" y="300"/>
                  </a:lnTo>
                  <a:lnTo>
                    <a:pt x="686" y="272"/>
                  </a:lnTo>
                  <a:lnTo>
                    <a:pt x="688" y="244"/>
                  </a:lnTo>
                  <a:lnTo>
                    <a:pt x="692" y="218"/>
                  </a:lnTo>
                  <a:lnTo>
                    <a:pt x="700" y="194"/>
                  </a:lnTo>
                  <a:lnTo>
                    <a:pt x="708" y="168"/>
                  </a:lnTo>
                  <a:lnTo>
                    <a:pt x="720" y="146"/>
                  </a:lnTo>
                  <a:lnTo>
                    <a:pt x="732" y="124"/>
                  </a:lnTo>
                  <a:lnTo>
                    <a:pt x="748" y="102"/>
                  </a:lnTo>
                  <a:lnTo>
                    <a:pt x="766" y="82"/>
                  </a:lnTo>
                  <a:lnTo>
                    <a:pt x="786" y="66"/>
                  </a:lnTo>
                  <a:lnTo>
                    <a:pt x="806" y="50"/>
                  </a:lnTo>
                  <a:lnTo>
                    <a:pt x="830" y="36"/>
                  </a:lnTo>
                  <a:lnTo>
                    <a:pt x="854" y="24"/>
                  </a:lnTo>
                  <a:lnTo>
                    <a:pt x="880" y="14"/>
                  </a:lnTo>
                  <a:lnTo>
                    <a:pt x="908" y="6"/>
                  </a:lnTo>
                  <a:lnTo>
                    <a:pt x="908" y="6"/>
                  </a:lnTo>
                  <a:lnTo>
                    <a:pt x="938" y="2"/>
                  </a:lnTo>
                  <a:lnTo>
                    <a:pt x="968" y="0"/>
                  </a:lnTo>
                  <a:lnTo>
                    <a:pt x="998" y="0"/>
                  </a:lnTo>
                  <a:lnTo>
                    <a:pt x="1026" y="4"/>
                  </a:lnTo>
                  <a:lnTo>
                    <a:pt x="1054" y="12"/>
                  </a:lnTo>
                  <a:lnTo>
                    <a:pt x="1080" y="22"/>
                  </a:lnTo>
                  <a:lnTo>
                    <a:pt x="1106" y="34"/>
                  </a:lnTo>
                  <a:lnTo>
                    <a:pt x="1130" y="48"/>
                  </a:lnTo>
                  <a:lnTo>
                    <a:pt x="1152" y="66"/>
                  </a:lnTo>
                  <a:lnTo>
                    <a:pt x="1172" y="84"/>
                  </a:lnTo>
                  <a:lnTo>
                    <a:pt x="1190" y="106"/>
                  </a:lnTo>
                  <a:lnTo>
                    <a:pt x="1208" y="130"/>
                  </a:lnTo>
                  <a:lnTo>
                    <a:pt x="1220" y="154"/>
                  </a:lnTo>
                  <a:lnTo>
                    <a:pt x="1232" y="182"/>
                  </a:lnTo>
                  <a:lnTo>
                    <a:pt x="1240" y="210"/>
                  </a:lnTo>
                  <a:lnTo>
                    <a:pt x="1246" y="240"/>
                  </a:lnTo>
                  <a:lnTo>
                    <a:pt x="1246" y="240"/>
                  </a:lnTo>
                  <a:lnTo>
                    <a:pt x="1248" y="262"/>
                  </a:lnTo>
                  <a:lnTo>
                    <a:pt x="1248" y="282"/>
                  </a:lnTo>
                  <a:lnTo>
                    <a:pt x="1248" y="304"/>
                  </a:lnTo>
                  <a:lnTo>
                    <a:pt x="1244" y="324"/>
                  </a:lnTo>
                  <a:lnTo>
                    <a:pt x="1240" y="346"/>
                  </a:lnTo>
                  <a:lnTo>
                    <a:pt x="1236" y="366"/>
                  </a:lnTo>
                  <a:lnTo>
                    <a:pt x="1222" y="408"/>
                  </a:lnTo>
                  <a:lnTo>
                    <a:pt x="1222" y="408"/>
                  </a:lnTo>
                  <a:lnTo>
                    <a:pt x="1210" y="438"/>
                  </a:lnTo>
                  <a:lnTo>
                    <a:pt x="1200" y="470"/>
                  </a:lnTo>
                  <a:lnTo>
                    <a:pt x="1200" y="470"/>
                  </a:lnTo>
                  <a:lnTo>
                    <a:pt x="1198" y="482"/>
                  </a:lnTo>
                  <a:lnTo>
                    <a:pt x="1196" y="492"/>
                  </a:lnTo>
                  <a:lnTo>
                    <a:pt x="1196" y="502"/>
                  </a:lnTo>
                  <a:lnTo>
                    <a:pt x="1200" y="510"/>
                  </a:lnTo>
                  <a:lnTo>
                    <a:pt x="1204" y="516"/>
                  </a:lnTo>
                  <a:lnTo>
                    <a:pt x="1210" y="522"/>
                  </a:lnTo>
                  <a:lnTo>
                    <a:pt x="1218" y="528"/>
                  </a:lnTo>
                  <a:lnTo>
                    <a:pt x="1230" y="532"/>
                  </a:lnTo>
                  <a:lnTo>
                    <a:pt x="1230" y="532"/>
                  </a:lnTo>
                  <a:lnTo>
                    <a:pt x="1250" y="538"/>
                  </a:lnTo>
                  <a:lnTo>
                    <a:pt x="1272" y="542"/>
                  </a:lnTo>
                  <a:lnTo>
                    <a:pt x="1292" y="546"/>
                  </a:lnTo>
                  <a:lnTo>
                    <a:pt x="1314" y="548"/>
                  </a:lnTo>
                  <a:lnTo>
                    <a:pt x="1314" y="548"/>
                  </a:lnTo>
                  <a:lnTo>
                    <a:pt x="1610" y="548"/>
                  </a:lnTo>
                  <a:lnTo>
                    <a:pt x="1906" y="548"/>
                  </a:lnTo>
                  <a:lnTo>
                    <a:pt x="1906" y="548"/>
                  </a:lnTo>
                  <a:lnTo>
                    <a:pt x="1928" y="548"/>
                  </a:lnTo>
                  <a:lnTo>
                    <a:pt x="1928" y="548"/>
                  </a:lnTo>
                  <a:lnTo>
                    <a:pt x="1924" y="638"/>
                  </a:lnTo>
                  <a:lnTo>
                    <a:pt x="1916" y="728"/>
                  </a:lnTo>
                  <a:lnTo>
                    <a:pt x="1904" y="816"/>
                  </a:lnTo>
                  <a:lnTo>
                    <a:pt x="1886" y="906"/>
                  </a:lnTo>
                  <a:lnTo>
                    <a:pt x="1864" y="992"/>
                  </a:lnTo>
                  <a:lnTo>
                    <a:pt x="1840" y="1078"/>
                  </a:lnTo>
                  <a:lnTo>
                    <a:pt x="1810" y="1164"/>
                  </a:lnTo>
                  <a:lnTo>
                    <a:pt x="1776" y="1248"/>
                  </a:lnTo>
                  <a:lnTo>
                    <a:pt x="1738" y="1330"/>
                  </a:lnTo>
                  <a:lnTo>
                    <a:pt x="1698" y="1412"/>
                  </a:lnTo>
                  <a:lnTo>
                    <a:pt x="1652" y="1490"/>
                  </a:lnTo>
                  <a:lnTo>
                    <a:pt x="1604" y="1568"/>
                  </a:lnTo>
                  <a:lnTo>
                    <a:pt x="1552" y="1642"/>
                  </a:lnTo>
                  <a:lnTo>
                    <a:pt x="1496" y="1716"/>
                  </a:lnTo>
                  <a:lnTo>
                    <a:pt x="1436" y="1786"/>
                  </a:lnTo>
                  <a:lnTo>
                    <a:pt x="1374" y="1854"/>
                  </a:lnTo>
                  <a:lnTo>
                    <a:pt x="1308" y="1918"/>
                  </a:lnTo>
                  <a:lnTo>
                    <a:pt x="1240" y="1980"/>
                  </a:lnTo>
                  <a:lnTo>
                    <a:pt x="1168" y="2040"/>
                  </a:lnTo>
                  <a:lnTo>
                    <a:pt x="1094" y="2096"/>
                  </a:lnTo>
                  <a:lnTo>
                    <a:pt x="1016" y="2148"/>
                  </a:lnTo>
                  <a:lnTo>
                    <a:pt x="936" y="2198"/>
                  </a:lnTo>
                  <a:lnTo>
                    <a:pt x="852" y="2242"/>
                  </a:lnTo>
                  <a:lnTo>
                    <a:pt x="766" y="2284"/>
                  </a:lnTo>
                  <a:lnTo>
                    <a:pt x="678" y="2322"/>
                  </a:lnTo>
                  <a:lnTo>
                    <a:pt x="588" y="2356"/>
                  </a:lnTo>
                  <a:lnTo>
                    <a:pt x="542" y="2372"/>
                  </a:lnTo>
                  <a:lnTo>
                    <a:pt x="496" y="2386"/>
                  </a:lnTo>
                  <a:lnTo>
                    <a:pt x="448" y="2398"/>
                  </a:lnTo>
                  <a:lnTo>
                    <a:pt x="400" y="2410"/>
                  </a:lnTo>
                  <a:lnTo>
                    <a:pt x="352" y="2420"/>
                  </a:lnTo>
                  <a:lnTo>
                    <a:pt x="304" y="2430"/>
                  </a:lnTo>
                  <a:lnTo>
                    <a:pt x="254" y="2438"/>
                  </a:lnTo>
                  <a:lnTo>
                    <a:pt x="204" y="2446"/>
                  </a:lnTo>
                  <a:lnTo>
                    <a:pt x="154" y="2452"/>
                  </a:lnTo>
                  <a:lnTo>
                    <a:pt x="102" y="2456"/>
                  </a:lnTo>
                  <a:lnTo>
                    <a:pt x="52" y="2460"/>
                  </a:lnTo>
                  <a:lnTo>
                    <a:pt x="0" y="2462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rgbClr val="AAB4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9" name="Freeform 9"/>
            <p:cNvSpPr>
              <a:spLocks/>
            </p:cNvSpPr>
            <p:nvPr/>
          </p:nvSpPr>
          <p:spPr bwMode="auto">
            <a:xfrm rot="5400000" flipH="1">
              <a:off x="8178516" y="3227176"/>
              <a:ext cx="2129875" cy="1650437"/>
            </a:xfrm>
            <a:custGeom>
              <a:avLst/>
              <a:gdLst>
                <a:gd name="T0" fmla="*/ 18 w 2470"/>
                <a:gd name="T1" fmla="*/ 0 h 1914"/>
                <a:gd name="T2" fmla="*/ 506 w 2470"/>
                <a:gd name="T3" fmla="*/ 4 h 1914"/>
                <a:gd name="T4" fmla="*/ 532 w 2470"/>
                <a:gd name="T5" fmla="*/ 16 h 1914"/>
                <a:gd name="T6" fmla="*/ 538 w 2470"/>
                <a:gd name="T7" fmla="*/ 42 h 1914"/>
                <a:gd name="T8" fmla="*/ 524 w 2470"/>
                <a:gd name="T9" fmla="*/ 174 h 1914"/>
                <a:gd name="T10" fmla="*/ 532 w 2470"/>
                <a:gd name="T11" fmla="*/ 270 h 1914"/>
                <a:gd name="T12" fmla="*/ 562 w 2470"/>
                <a:gd name="T13" fmla="*/ 358 h 1914"/>
                <a:gd name="T14" fmla="*/ 618 w 2470"/>
                <a:gd name="T15" fmla="*/ 434 h 1914"/>
                <a:gd name="T16" fmla="*/ 672 w 2470"/>
                <a:gd name="T17" fmla="*/ 486 h 1914"/>
                <a:gd name="T18" fmla="*/ 796 w 2470"/>
                <a:gd name="T19" fmla="*/ 558 h 1914"/>
                <a:gd name="T20" fmla="*/ 934 w 2470"/>
                <a:gd name="T21" fmla="*/ 586 h 1914"/>
                <a:gd name="T22" fmla="*/ 1008 w 2470"/>
                <a:gd name="T23" fmla="*/ 582 h 1914"/>
                <a:gd name="T24" fmla="*/ 1102 w 2470"/>
                <a:gd name="T25" fmla="*/ 554 h 1914"/>
                <a:gd name="T26" fmla="*/ 1192 w 2470"/>
                <a:gd name="T27" fmla="*/ 504 h 1914"/>
                <a:gd name="T28" fmla="*/ 1304 w 2470"/>
                <a:gd name="T29" fmla="*/ 398 h 1914"/>
                <a:gd name="T30" fmla="*/ 1354 w 2470"/>
                <a:gd name="T31" fmla="*/ 304 h 1914"/>
                <a:gd name="T32" fmla="*/ 1372 w 2470"/>
                <a:gd name="T33" fmla="*/ 202 h 1914"/>
                <a:gd name="T34" fmla="*/ 1366 w 2470"/>
                <a:gd name="T35" fmla="*/ 124 h 1914"/>
                <a:gd name="T36" fmla="*/ 1360 w 2470"/>
                <a:gd name="T37" fmla="*/ 24 h 1914"/>
                <a:gd name="T38" fmla="*/ 1402 w 2470"/>
                <a:gd name="T39" fmla="*/ 4 h 1914"/>
                <a:gd name="T40" fmla="*/ 1912 w 2470"/>
                <a:gd name="T41" fmla="*/ 0 h 1914"/>
                <a:gd name="T42" fmla="*/ 1920 w 2470"/>
                <a:gd name="T43" fmla="*/ 24 h 1914"/>
                <a:gd name="T44" fmla="*/ 1924 w 2470"/>
                <a:gd name="T45" fmla="*/ 660 h 1914"/>
                <a:gd name="T46" fmla="*/ 1940 w 2470"/>
                <a:gd name="T47" fmla="*/ 716 h 1914"/>
                <a:gd name="T48" fmla="*/ 1978 w 2470"/>
                <a:gd name="T49" fmla="*/ 738 h 1914"/>
                <a:gd name="T50" fmla="*/ 2078 w 2470"/>
                <a:gd name="T51" fmla="*/ 710 h 1914"/>
                <a:gd name="T52" fmla="*/ 2178 w 2470"/>
                <a:gd name="T53" fmla="*/ 688 h 1914"/>
                <a:gd name="T54" fmla="*/ 2280 w 2470"/>
                <a:gd name="T55" fmla="*/ 700 h 1914"/>
                <a:gd name="T56" fmla="*/ 2368 w 2470"/>
                <a:gd name="T57" fmla="*/ 748 h 1914"/>
                <a:gd name="T58" fmla="*/ 2434 w 2470"/>
                <a:gd name="T59" fmla="*/ 828 h 1914"/>
                <a:gd name="T60" fmla="*/ 2462 w 2470"/>
                <a:gd name="T61" fmla="*/ 902 h 1914"/>
                <a:gd name="T62" fmla="*/ 2466 w 2470"/>
                <a:gd name="T63" fmla="*/ 1020 h 1914"/>
                <a:gd name="T64" fmla="*/ 2424 w 2470"/>
                <a:gd name="T65" fmla="*/ 1124 h 1914"/>
                <a:gd name="T66" fmla="*/ 2346 w 2470"/>
                <a:gd name="T67" fmla="*/ 1204 h 1914"/>
                <a:gd name="T68" fmla="*/ 2234 w 2470"/>
                <a:gd name="T69" fmla="*/ 1246 h 1914"/>
                <a:gd name="T70" fmla="*/ 2168 w 2470"/>
                <a:gd name="T71" fmla="*/ 1248 h 1914"/>
                <a:gd name="T72" fmla="*/ 2062 w 2470"/>
                <a:gd name="T73" fmla="*/ 1222 h 1914"/>
                <a:gd name="T74" fmla="*/ 1998 w 2470"/>
                <a:gd name="T75" fmla="*/ 1200 h 1914"/>
                <a:gd name="T76" fmla="*/ 1960 w 2470"/>
                <a:gd name="T77" fmla="*/ 1200 h 1914"/>
                <a:gd name="T78" fmla="*/ 1938 w 2470"/>
                <a:gd name="T79" fmla="*/ 1228 h 1914"/>
                <a:gd name="T80" fmla="*/ 1924 w 2470"/>
                <a:gd name="T81" fmla="*/ 1294 h 1914"/>
                <a:gd name="T82" fmla="*/ 1920 w 2470"/>
                <a:gd name="T83" fmla="*/ 1700 h 1914"/>
                <a:gd name="T84" fmla="*/ 1920 w 2470"/>
                <a:gd name="T85" fmla="*/ 1914 h 1914"/>
                <a:gd name="T86" fmla="*/ 1778 w 2470"/>
                <a:gd name="T87" fmla="*/ 1904 h 1914"/>
                <a:gd name="T88" fmla="*/ 1454 w 2470"/>
                <a:gd name="T89" fmla="*/ 1846 h 1914"/>
                <a:gd name="T90" fmla="*/ 1108 w 2470"/>
                <a:gd name="T91" fmla="*/ 1712 h 1914"/>
                <a:gd name="T92" fmla="*/ 796 w 2470"/>
                <a:gd name="T93" fmla="*/ 1518 h 1914"/>
                <a:gd name="T94" fmla="*/ 522 w 2470"/>
                <a:gd name="T95" fmla="*/ 1272 h 1914"/>
                <a:gd name="T96" fmla="*/ 298 w 2470"/>
                <a:gd name="T97" fmla="*/ 978 h 1914"/>
                <a:gd name="T98" fmla="*/ 132 w 2470"/>
                <a:gd name="T99" fmla="*/ 648 h 1914"/>
                <a:gd name="T100" fmla="*/ 28 w 2470"/>
                <a:gd name="T101" fmla="*/ 286 h 1914"/>
                <a:gd name="T102" fmla="*/ 2 w 2470"/>
                <a:gd name="T103" fmla="*/ 48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0" h="1914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84" y="2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22" y="8"/>
                  </a:lnTo>
                  <a:lnTo>
                    <a:pt x="528" y="12"/>
                  </a:lnTo>
                  <a:lnTo>
                    <a:pt x="532" y="16"/>
                  </a:lnTo>
                  <a:lnTo>
                    <a:pt x="536" y="20"/>
                  </a:lnTo>
                  <a:lnTo>
                    <a:pt x="538" y="26"/>
                  </a:lnTo>
                  <a:lnTo>
                    <a:pt x="538" y="42"/>
                  </a:lnTo>
                  <a:lnTo>
                    <a:pt x="538" y="42"/>
                  </a:lnTo>
                  <a:lnTo>
                    <a:pt x="532" y="96"/>
                  </a:lnTo>
                  <a:lnTo>
                    <a:pt x="526" y="148"/>
                  </a:lnTo>
                  <a:lnTo>
                    <a:pt x="526" y="148"/>
                  </a:lnTo>
                  <a:lnTo>
                    <a:pt x="524" y="174"/>
                  </a:lnTo>
                  <a:lnTo>
                    <a:pt x="524" y="198"/>
                  </a:lnTo>
                  <a:lnTo>
                    <a:pt x="524" y="224"/>
                  </a:lnTo>
                  <a:lnTo>
                    <a:pt x="528" y="248"/>
                  </a:lnTo>
                  <a:lnTo>
                    <a:pt x="532" y="270"/>
                  </a:lnTo>
                  <a:lnTo>
                    <a:pt x="536" y="294"/>
                  </a:lnTo>
                  <a:lnTo>
                    <a:pt x="544" y="316"/>
                  </a:lnTo>
                  <a:lnTo>
                    <a:pt x="552" y="338"/>
                  </a:lnTo>
                  <a:lnTo>
                    <a:pt x="562" y="358"/>
                  </a:lnTo>
                  <a:lnTo>
                    <a:pt x="574" y="378"/>
                  </a:lnTo>
                  <a:lnTo>
                    <a:pt x="588" y="398"/>
                  </a:lnTo>
                  <a:lnTo>
                    <a:pt x="602" y="416"/>
                  </a:lnTo>
                  <a:lnTo>
                    <a:pt x="618" y="434"/>
                  </a:lnTo>
                  <a:lnTo>
                    <a:pt x="634" y="452"/>
                  </a:lnTo>
                  <a:lnTo>
                    <a:pt x="652" y="470"/>
                  </a:lnTo>
                  <a:lnTo>
                    <a:pt x="672" y="486"/>
                  </a:lnTo>
                  <a:lnTo>
                    <a:pt x="672" y="486"/>
                  </a:lnTo>
                  <a:lnTo>
                    <a:pt x="702" y="508"/>
                  </a:lnTo>
                  <a:lnTo>
                    <a:pt x="732" y="528"/>
                  </a:lnTo>
                  <a:lnTo>
                    <a:pt x="764" y="544"/>
                  </a:lnTo>
                  <a:lnTo>
                    <a:pt x="796" y="558"/>
                  </a:lnTo>
                  <a:lnTo>
                    <a:pt x="828" y="568"/>
                  </a:lnTo>
                  <a:lnTo>
                    <a:pt x="864" y="578"/>
                  </a:lnTo>
                  <a:lnTo>
                    <a:pt x="898" y="584"/>
                  </a:lnTo>
                  <a:lnTo>
                    <a:pt x="934" y="586"/>
                  </a:lnTo>
                  <a:lnTo>
                    <a:pt x="934" y="586"/>
                  </a:lnTo>
                  <a:lnTo>
                    <a:pt x="960" y="586"/>
                  </a:lnTo>
                  <a:lnTo>
                    <a:pt x="984" y="584"/>
                  </a:lnTo>
                  <a:lnTo>
                    <a:pt x="1008" y="582"/>
                  </a:lnTo>
                  <a:lnTo>
                    <a:pt x="1032" y="578"/>
                  </a:lnTo>
                  <a:lnTo>
                    <a:pt x="1056" y="572"/>
                  </a:lnTo>
                  <a:lnTo>
                    <a:pt x="1078" y="564"/>
                  </a:lnTo>
                  <a:lnTo>
                    <a:pt x="1102" y="554"/>
                  </a:lnTo>
                  <a:lnTo>
                    <a:pt x="1124" y="544"/>
                  </a:lnTo>
                  <a:lnTo>
                    <a:pt x="1124" y="544"/>
                  </a:lnTo>
                  <a:lnTo>
                    <a:pt x="1160" y="526"/>
                  </a:lnTo>
                  <a:lnTo>
                    <a:pt x="1192" y="504"/>
                  </a:lnTo>
                  <a:lnTo>
                    <a:pt x="1224" y="482"/>
                  </a:lnTo>
                  <a:lnTo>
                    <a:pt x="1252" y="456"/>
                  </a:lnTo>
                  <a:lnTo>
                    <a:pt x="1280" y="428"/>
                  </a:lnTo>
                  <a:lnTo>
                    <a:pt x="1304" y="398"/>
                  </a:lnTo>
                  <a:lnTo>
                    <a:pt x="1324" y="364"/>
                  </a:lnTo>
                  <a:lnTo>
                    <a:pt x="1344" y="328"/>
                  </a:lnTo>
                  <a:lnTo>
                    <a:pt x="1344" y="328"/>
                  </a:lnTo>
                  <a:lnTo>
                    <a:pt x="1354" y="304"/>
                  </a:lnTo>
                  <a:lnTo>
                    <a:pt x="1360" y="278"/>
                  </a:lnTo>
                  <a:lnTo>
                    <a:pt x="1366" y="254"/>
                  </a:lnTo>
                  <a:lnTo>
                    <a:pt x="1370" y="228"/>
                  </a:lnTo>
                  <a:lnTo>
                    <a:pt x="1372" y="202"/>
                  </a:lnTo>
                  <a:lnTo>
                    <a:pt x="1372" y="176"/>
                  </a:lnTo>
                  <a:lnTo>
                    <a:pt x="1370" y="150"/>
                  </a:lnTo>
                  <a:lnTo>
                    <a:pt x="1366" y="124"/>
                  </a:lnTo>
                  <a:lnTo>
                    <a:pt x="1366" y="124"/>
                  </a:lnTo>
                  <a:lnTo>
                    <a:pt x="1356" y="46"/>
                  </a:lnTo>
                  <a:lnTo>
                    <a:pt x="1356" y="46"/>
                  </a:lnTo>
                  <a:lnTo>
                    <a:pt x="1356" y="34"/>
                  </a:lnTo>
                  <a:lnTo>
                    <a:pt x="1360" y="24"/>
                  </a:lnTo>
                  <a:lnTo>
                    <a:pt x="1368" y="16"/>
                  </a:lnTo>
                  <a:lnTo>
                    <a:pt x="1380" y="10"/>
                  </a:lnTo>
                  <a:lnTo>
                    <a:pt x="1380" y="10"/>
                  </a:lnTo>
                  <a:lnTo>
                    <a:pt x="1402" y="4"/>
                  </a:lnTo>
                  <a:lnTo>
                    <a:pt x="1416" y="2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912" y="0"/>
                  </a:lnTo>
                  <a:lnTo>
                    <a:pt x="1912" y="0"/>
                  </a:lnTo>
                  <a:lnTo>
                    <a:pt x="1920" y="2"/>
                  </a:lnTo>
                  <a:lnTo>
                    <a:pt x="1920" y="2"/>
                  </a:lnTo>
                  <a:lnTo>
                    <a:pt x="1920" y="24"/>
                  </a:lnTo>
                  <a:lnTo>
                    <a:pt x="1920" y="24"/>
                  </a:lnTo>
                  <a:lnTo>
                    <a:pt x="1922" y="628"/>
                  </a:lnTo>
                  <a:lnTo>
                    <a:pt x="1922" y="628"/>
                  </a:lnTo>
                  <a:lnTo>
                    <a:pt x="1924" y="660"/>
                  </a:lnTo>
                  <a:lnTo>
                    <a:pt x="1930" y="690"/>
                  </a:lnTo>
                  <a:lnTo>
                    <a:pt x="1930" y="690"/>
                  </a:lnTo>
                  <a:lnTo>
                    <a:pt x="1934" y="706"/>
                  </a:lnTo>
                  <a:lnTo>
                    <a:pt x="1940" y="716"/>
                  </a:lnTo>
                  <a:lnTo>
                    <a:pt x="1946" y="726"/>
                  </a:lnTo>
                  <a:lnTo>
                    <a:pt x="1956" y="732"/>
                  </a:lnTo>
                  <a:lnTo>
                    <a:pt x="1966" y="736"/>
                  </a:lnTo>
                  <a:lnTo>
                    <a:pt x="1978" y="738"/>
                  </a:lnTo>
                  <a:lnTo>
                    <a:pt x="1992" y="738"/>
                  </a:lnTo>
                  <a:lnTo>
                    <a:pt x="2006" y="734"/>
                  </a:lnTo>
                  <a:lnTo>
                    <a:pt x="2006" y="734"/>
                  </a:lnTo>
                  <a:lnTo>
                    <a:pt x="2078" y="710"/>
                  </a:lnTo>
                  <a:lnTo>
                    <a:pt x="2114" y="700"/>
                  </a:lnTo>
                  <a:lnTo>
                    <a:pt x="2150" y="692"/>
                  </a:lnTo>
                  <a:lnTo>
                    <a:pt x="2150" y="692"/>
                  </a:lnTo>
                  <a:lnTo>
                    <a:pt x="2178" y="688"/>
                  </a:lnTo>
                  <a:lnTo>
                    <a:pt x="2204" y="688"/>
                  </a:lnTo>
                  <a:lnTo>
                    <a:pt x="2230" y="690"/>
                  </a:lnTo>
                  <a:lnTo>
                    <a:pt x="2254" y="694"/>
                  </a:lnTo>
                  <a:lnTo>
                    <a:pt x="2280" y="700"/>
                  </a:lnTo>
                  <a:lnTo>
                    <a:pt x="2304" y="710"/>
                  </a:lnTo>
                  <a:lnTo>
                    <a:pt x="2326" y="720"/>
                  </a:lnTo>
                  <a:lnTo>
                    <a:pt x="2348" y="734"/>
                  </a:lnTo>
                  <a:lnTo>
                    <a:pt x="2368" y="748"/>
                  </a:lnTo>
                  <a:lnTo>
                    <a:pt x="2386" y="766"/>
                  </a:lnTo>
                  <a:lnTo>
                    <a:pt x="2404" y="784"/>
                  </a:lnTo>
                  <a:lnTo>
                    <a:pt x="2420" y="806"/>
                  </a:lnTo>
                  <a:lnTo>
                    <a:pt x="2434" y="828"/>
                  </a:lnTo>
                  <a:lnTo>
                    <a:pt x="2444" y="850"/>
                  </a:lnTo>
                  <a:lnTo>
                    <a:pt x="2454" y="876"/>
                  </a:lnTo>
                  <a:lnTo>
                    <a:pt x="2462" y="902"/>
                  </a:lnTo>
                  <a:lnTo>
                    <a:pt x="2462" y="902"/>
                  </a:lnTo>
                  <a:lnTo>
                    <a:pt x="2468" y="932"/>
                  </a:lnTo>
                  <a:lnTo>
                    <a:pt x="2470" y="962"/>
                  </a:lnTo>
                  <a:lnTo>
                    <a:pt x="2470" y="992"/>
                  </a:lnTo>
                  <a:lnTo>
                    <a:pt x="2466" y="1020"/>
                  </a:lnTo>
                  <a:lnTo>
                    <a:pt x="2460" y="1048"/>
                  </a:lnTo>
                  <a:lnTo>
                    <a:pt x="2450" y="1076"/>
                  </a:lnTo>
                  <a:lnTo>
                    <a:pt x="2440" y="1100"/>
                  </a:lnTo>
                  <a:lnTo>
                    <a:pt x="2424" y="1124"/>
                  </a:lnTo>
                  <a:lnTo>
                    <a:pt x="2408" y="1148"/>
                  </a:lnTo>
                  <a:lnTo>
                    <a:pt x="2390" y="1168"/>
                  </a:lnTo>
                  <a:lnTo>
                    <a:pt x="2368" y="1186"/>
                  </a:lnTo>
                  <a:lnTo>
                    <a:pt x="2346" y="1204"/>
                  </a:lnTo>
                  <a:lnTo>
                    <a:pt x="2320" y="1218"/>
                  </a:lnTo>
                  <a:lnTo>
                    <a:pt x="2294" y="1230"/>
                  </a:lnTo>
                  <a:lnTo>
                    <a:pt x="2264" y="1240"/>
                  </a:lnTo>
                  <a:lnTo>
                    <a:pt x="2234" y="1246"/>
                  </a:lnTo>
                  <a:lnTo>
                    <a:pt x="2234" y="1246"/>
                  </a:lnTo>
                  <a:lnTo>
                    <a:pt x="2212" y="1248"/>
                  </a:lnTo>
                  <a:lnTo>
                    <a:pt x="2190" y="1250"/>
                  </a:lnTo>
                  <a:lnTo>
                    <a:pt x="2168" y="1248"/>
                  </a:lnTo>
                  <a:lnTo>
                    <a:pt x="2146" y="1246"/>
                  </a:lnTo>
                  <a:lnTo>
                    <a:pt x="2126" y="1242"/>
                  </a:lnTo>
                  <a:lnTo>
                    <a:pt x="2104" y="1236"/>
                  </a:lnTo>
                  <a:lnTo>
                    <a:pt x="2062" y="1222"/>
                  </a:lnTo>
                  <a:lnTo>
                    <a:pt x="2062" y="1222"/>
                  </a:lnTo>
                  <a:lnTo>
                    <a:pt x="2030" y="1210"/>
                  </a:lnTo>
                  <a:lnTo>
                    <a:pt x="1998" y="1200"/>
                  </a:lnTo>
                  <a:lnTo>
                    <a:pt x="1998" y="1200"/>
                  </a:lnTo>
                  <a:lnTo>
                    <a:pt x="1988" y="1198"/>
                  </a:lnTo>
                  <a:lnTo>
                    <a:pt x="1978" y="1196"/>
                  </a:lnTo>
                  <a:lnTo>
                    <a:pt x="1968" y="1196"/>
                  </a:lnTo>
                  <a:lnTo>
                    <a:pt x="1960" y="1200"/>
                  </a:lnTo>
                  <a:lnTo>
                    <a:pt x="1954" y="1204"/>
                  </a:lnTo>
                  <a:lnTo>
                    <a:pt x="1948" y="1210"/>
                  </a:lnTo>
                  <a:lnTo>
                    <a:pt x="1942" y="1218"/>
                  </a:lnTo>
                  <a:lnTo>
                    <a:pt x="1938" y="1228"/>
                  </a:lnTo>
                  <a:lnTo>
                    <a:pt x="1938" y="1228"/>
                  </a:lnTo>
                  <a:lnTo>
                    <a:pt x="1932" y="1250"/>
                  </a:lnTo>
                  <a:lnTo>
                    <a:pt x="1928" y="1272"/>
                  </a:lnTo>
                  <a:lnTo>
                    <a:pt x="1924" y="1294"/>
                  </a:lnTo>
                  <a:lnTo>
                    <a:pt x="1922" y="1314"/>
                  </a:lnTo>
                  <a:lnTo>
                    <a:pt x="1922" y="1314"/>
                  </a:lnTo>
                  <a:lnTo>
                    <a:pt x="1922" y="1508"/>
                  </a:lnTo>
                  <a:lnTo>
                    <a:pt x="1920" y="1700"/>
                  </a:lnTo>
                  <a:lnTo>
                    <a:pt x="1920" y="1700"/>
                  </a:lnTo>
                  <a:lnTo>
                    <a:pt x="1920" y="1892"/>
                  </a:lnTo>
                  <a:lnTo>
                    <a:pt x="1920" y="1892"/>
                  </a:lnTo>
                  <a:lnTo>
                    <a:pt x="1920" y="1914"/>
                  </a:lnTo>
                  <a:lnTo>
                    <a:pt x="1920" y="1914"/>
                  </a:lnTo>
                  <a:lnTo>
                    <a:pt x="1874" y="1912"/>
                  </a:lnTo>
                  <a:lnTo>
                    <a:pt x="1826" y="1908"/>
                  </a:lnTo>
                  <a:lnTo>
                    <a:pt x="1778" y="1904"/>
                  </a:lnTo>
                  <a:lnTo>
                    <a:pt x="1730" y="1900"/>
                  </a:lnTo>
                  <a:lnTo>
                    <a:pt x="1638" y="1886"/>
                  </a:lnTo>
                  <a:lnTo>
                    <a:pt x="1546" y="1868"/>
                  </a:lnTo>
                  <a:lnTo>
                    <a:pt x="1454" y="1846"/>
                  </a:lnTo>
                  <a:lnTo>
                    <a:pt x="1366" y="1818"/>
                  </a:lnTo>
                  <a:lnTo>
                    <a:pt x="1278" y="1786"/>
                  </a:lnTo>
                  <a:lnTo>
                    <a:pt x="1192" y="1752"/>
                  </a:lnTo>
                  <a:lnTo>
                    <a:pt x="1108" y="1712"/>
                  </a:lnTo>
                  <a:lnTo>
                    <a:pt x="1026" y="1670"/>
                  </a:lnTo>
                  <a:lnTo>
                    <a:pt x="948" y="1622"/>
                  </a:lnTo>
                  <a:lnTo>
                    <a:pt x="870" y="1572"/>
                  </a:lnTo>
                  <a:lnTo>
                    <a:pt x="796" y="1518"/>
                  </a:lnTo>
                  <a:lnTo>
                    <a:pt x="722" y="1462"/>
                  </a:lnTo>
                  <a:lnTo>
                    <a:pt x="654" y="1402"/>
                  </a:lnTo>
                  <a:lnTo>
                    <a:pt x="586" y="1338"/>
                  </a:lnTo>
                  <a:lnTo>
                    <a:pt x="522" y="1272"/>
                  </a:lnTo>
                  <a:lnTo>
                    <a:pt x="462" y="1202"/>
                  </a:lnTo>
                  <a:lnTo>
                    <a:pt x="404" y="1130"/>
                  </a:lnTo>
                  <a:lnTo>
                    <a:pt x="350" y="1056"/>
                  </a:lnTo>
                  <a:lnTo>
                    <a:pt x="298" y="978"/>
                  </a:lnTo>
                  <a:lnTo>
                    <a:pt x="250" y="900"/>
                  </a:lnTo>
                  <a:lnTo>
                    <a:pt x="208" y="818"/>
                  </a:lnTo>
                  <a:lnTo>
                    <a:pt x="168" y="734"/>
                  </a:lnTo>
                  <a:lnTo>
                    <a:pt x="132" y="648"/>
                  </a:lnTo>
                  <a:lnTo>
                    <a:pt x="100" y="560"/>
                  </a:lnTo>
                  <a:lnTo>
                    <a:pt x="72" y="470"/>
                  </a:lnTo>
                  <a:lnTo>
                    <a:pt x="48" y="380"/>
                  </a:lnTo>
                  <a:lnTo>
                    <a:pt x="28" y="286"/>
                  </a:lnTo>
                  <a:lnTo>
                    <a:pt x="14" y="192"/>
                  </a:lnTo>
                  <a:lnTo>
                    <a:pt x="10" y="146"/>
                  </a:lnTo>
                  <a:lnTo>
                    <a:pt x="4" y="98"/>
                  </a:lnTo>
                  <a:lnTo>
                    <a:pt x="2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/>
            </a:p>
          </p:txBody>
        </p:sp>
        <p:sp>
          <p:nvSpPr>
            <p:cNvPr id="230" name="Freeform 7">
              <a:hlinkClick r:id="" action="ppaction://noaction"/>
            </p:cNvPr>
            <p:cNvSpPr>
              <a:spLocks/>
            </p:cNvSpPr>
            <p:nvPr/>
          </p:nvSpPr>
          <p:spPr bwMode="auto">
            <a:xfrm rot="5400000" flipV="1">
              <a:off x="8654200" y="1494791"/>
              <a:ext cx="1655611" cy="2136773"/>
            </a:xfrm>
            <a:custGeom>
              <a:avLst/>
              <a:gdLst>
                <a:gd name="T0" fmla="*/ 12 w 1920"/>
                <a:gd name="T1" fmla="*/ 1744 h 2478"/>
                <a:gd name="T2" fmla="*/ 90 w 1920"/>
                <a:gd name="T3" fmla="*/ 1384 h 2478"/>
                <a:gd name="T4" fmla="*/ 232 w 1920"/>
                <a:gd name="T5" fmla="*/ 1048 h 2478"/>
                <a:gd name="T6" fmla="*/ 436 w 1920"/>
                <a:gd name="T7" fmla="*/ 742 h 2478"/>
                <a:gd name="T8" fmla="*/ 692 w 1920"/>
                <a:gd name="T9" fmla="*/ 478 h 2478"/>
                <a:gd name="T10" fmla="*/ 996 w 1920"/>
                <a:gd name="T11" fmla="*/ 262 h 2478"/>
                <a:gd name="T12" fmla="*/ 1342 w 1920"/>
                <a:gd name="T13" fmla="*/ 104 h 2478"/>
                <a:gd name="T14" fmla="*/ 1574 w 1920"/>
                <a:gd name="T15" fmla="*/ 40 h 2478"/>
                <a:gd name="T16" fmla="*/ 1770 w 1920"/>
                <a:gd name="T17" fmla="*/ 10 h 2478"/>
                <a:gd name="T18" fmla="*/ 1920 w 1920"/>
                <a:gd name="T19" fmla="*/ 0 h 2478"/>
                <a:gd name="T20" fmla="*/ 1920 w 1920"/>
                <a:gd name="T21" fmla="*/ 468 h 2478"/>
                <a:gd name="T22" fmla="*/ 1912 w 1920"/>
                <a:gd name="T23" fmla="*/ 528 h 2478"/>
                <a:gd name="T24" fmla="*/ 1894 w 1920"/>
                <a:gd name="T25" fmla="*/ 542 h 2478"/>
                <a:gd name="T26" fmla="*/ 1800 w 1920"/>
                <a:gd name="T27" fmla="*/ 534 h 2478"/>
                <a:gd name="T28" fmla="*/ 1702 w 1920"/>
                <a:gd name="T29" fmla="*/ 530 h 2478"/>
                <a:gd name="T30" fmla="*/ 1586 w 1920"/>
                <a:gd name="T31" fmla="*/ 558 h 2478"/>
                <a:gd name="T32" fmla="*/ 1490 w 1920"/>
                <a:gd name="T33" fmla="*/ 620 h 2478"/>
                <a:gd name="T34" fmla="*/ 1412 w 1920"/>
                <a:gd name="T35" fmla="*/ 712 h 2478"/>
                <a:gd name="T36" fmla="*/ 1370 w 1920"/>
                <a:gd name="T37" fmla="*/ 788 h 2478"/>
                <a:gd name="T38" fmla="*/ 1340 w 1920"/>
                <a:gd name="T39" fmla="*/ 896 h 2478"/>
                <a:gd name="T40" fmla="*/ 1336 w 1920"/>
                <a:gd name="T41" fmla="*/ 984 h 2478"/>
                <a:gd name="T42" fmla="*/ 1362 w 1920"/>
                <a:gd name="T43" fmla="*/ 1098 h 2478"/>
                <a:gd name="T44" fmla="*/ 1402 w 1920"/>
                <a:gd name="T45" fmla="*/ 1176 h 2478"/>
                <a:gd name="T46" fmla="*/ 1486 w 1920"/>
                <a:gd name="T47" fmla="*/ 1278 h 2478"/>
                <a:gd name="T48" fmla="*/ 1596 w 1920"/>
                <a:gd name="T49" fmla="*/ 1350 h 2478"/>
                <a:gd name="T50" fmla="*/ 1666 w 1920"/>
                <a:gd name="T51" fmla="*/ 1372 h 2478"/>
                <a:gd name="T52" fmla="*/ 1786 w 1920"/>
                <a:gd name="T53" fmla="*/ 1374 h 2478"/>
                <a:gd name="T54" fmla="*/ 1866 w 1920"/>
                <a:gd name="T55" fmla="*/ 1364 h 2478"/>
                <a:gd name="T56" fmla="*/ 1902 w 1920"/>
                <a:gd name="T57" fmla="*/ 1370 h 2478"/>
                <a:gd name="T58" fmla="*/ 1918 w 1920"/>
                <a:gd name="T59" fmla="*/ 1410 h 2478"/>
                <a:gd name="T60" fmla="*/ 1920 w 1920"/>
                <a:gd name="T61" fmla="*/ 1920 h 2478"/>
                <a:gd name="T62" fmla="*/ 1898 w 1920"/>
                <a:gd name="T63" fmla="*/ 1928 h 2478"/>
                <a:gd name="T64" fmla="*/ 1238 w 1920"/>
                <a:gd name="T65" fmla="*/ 1934 h 2478"/>
                <a:gd name="T66" fmla="*/ 1196 w 1920"/>
                <a:gd name="T67" fmla="*/ 1954 h 2478"/>
                <a:gd name="T68" fmla="*/ 1186 w 1920"/>
                <a:gd name="T69" fmla="*/ 2002 h 2478"/>
                <a:gd name="T70" fmla="*/ 1220 w 1920"/>
                <a:gd name="T71" fmla="*/ 2114 h 2478"/>
                <a:gd name="T72" fmla="*/ 1234 w 1920"/>
                <a:gd name="T73" fmla="*/ 2200 h 2478"/>
                <a:gd name="T74" fmla="*/ 1216 w 1920"/>
                <a:gd name="T75" fmla="*/ 2302 h 2478"/>
                <a:gd name="T76" fmla="*/ 1162 w 1920"/>
                <a:gd name="T77" fmla="*/ 2388 h 2478"/>
                <a:gd name="T78" fmla="*/ 1078 w 1920"/>
                <a:gd name="T79" fmla="*/ 2448 h 2478"/>
                <a:gd name="T80" fmla="*/ 998 w 1920"/>
                <a:gd name="T81" fmla="*/ 2474 h 2478"/>
                <a:gd name="T82" fmla="*/ 884 w 1920"/>
                <a:gd name="T83" fmla="*/ 2472 h 2478"/>
                <a:gd name="T84" fmla="*/ 786 w 1920"/>
                <a:gd name="T85" fmla="*/ 2426 h 2478"/>
                <a:gd name="T86" fmla="*/ 712 w 1920"/>
                <a:gd name="T87" fmla="*/ 2342 h 2478"/>
                <a:gd name="T88" fmla="*/ 680 w 1920"/>
                <a:gd name="T89" fmla="*/ 2262 h 2478"/>
                <a:gd name="T90" fmla="*/ 676 w 1920"/>
                <a:gd name="T91" fmla="*/ 2164 h 2478"/>
                <a:gd name="T92" fmla="*/ 700 w 1920"/>
                <a:gd name="T93" fmla="*/ 2070 h 2478"/>
                <a:gd name="T94" fmla="*/ 724 w 1920"/>
                <a:gd name="T95" fmla="*/ 1996 h 2478"/>
                <a:gd name="T96" fmla="*/ 718 w 1920"/>
                <a:gd name="T97" fmla="*/ 1960 h 2478"/>
                <a:gd name="T98" fmla="*/ 690 w 1920"/>
                <a:gd name="T99" fmla="*/ 1944 h 2478"/>
                <a:gd name="T100" fmla="*/ 598 w 1920"/>
                <a:gd name="T101" fmla="*/ 1930 h 2478"/>
                <a:gd name="T102" fmla="*/ 22 w 1920"/>
                <a:gd name="T103" fmla="*/ 1928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0" h="2478">
                  <a:moveTo>
                    <a:pt x="0" y="1928"/>
                  </a:moveTo>
                  <a:lnTo>
                    <a:pt x="0" y="1928"/>
                  </a:lnTo>
                  <a:lnTo>
                    <a:pt x="4" y="1836"/>
                  </a:lnTo>
                  <a:lnTo>
                    <a:pt x="12" y="1744"/>
                  </a:lnTo>
                  <a:lnTo>
                    <a:pt x="24" y="1652"/>
                  </a:lnTo>
                  <a:lnTo>
                    <a:pt x="42" y="1562"/>
                  </a:lnTo>
                  <a:lnTo>
                    <a:pt x="64" y="1472"/>
                  </a:lnTo>
                  <a:lnTo>
                    <a:pt x="90" y="1384"/>
                  </a:lnTo>
                  <a:lnTo>
                    <a:pt x="120" y="1298"/>
                  </a:lnTo>
                  <a:lnTo>
                    <a:pt x="152" y="1212"/>
                  </a:lnTo>
                  <a:lnTo>
                    <a:pt x="190" y="1130"/>
                  </a:lnTo>
                  <a:lnTo>
                    <a:pt x="232" y="1048"/>
                  </a:lnTo>
                  <a:lnTo>
                    <a:pt x="278" y="968"/>
                  </a:lnTo>
                  <a:lnTo>
                    <a:pt x="328" y="890"/>
                  </a:lnTo>
                  <a:lnTo>
                    <a:pt x="380" y="816"/>
                  </a:lnTo>
                  <a:lnTo>
                    <a:pt x="436" y="742"/>
                  </a:lnTo>
                  <a:lnTo>
                    <a:pt x="496" y="672"/>
                  </a:lnTo>
                  <a:lnTo>
                    <a:pt x="558" y="604"/>
                  </a:lnTo>
                  <a:lnTo>
                    <a:pt x="624" y="540"/>
                  </a:lnTo>
                  <a:lnTo>
                    <a:pt x="692" y="478"/>
                  </a:lnTo>
                  <a:lnTo>
                    <a:pt x="764" y="418"/>
                  </a:lnTo>
                  <a:lnTo>
                    <a:pt x="838" y="362"/>
                  </a:lnTo>
                  <a:lnTo>
                    <a:pt x="916" y="310"/>
                  </a:lnTo>
                  <a:lnTo>
                    <a:pt x="996" y="262"/>
                  </a:lnTo>
                  <a:lnTo>
                    <a:pt x="1078" y="216"/>
                  </a:lnTo>
                  <a:lnTo>
                    <a:pt x="1164" y="176"/>
                  </a:lnTo>
                  <a:lnTo>
                    <a:pt x="1252" y="138"/>
                  </a:lnTo>
                  <a:lnTo>
                    <a:pt x="1342" y="104"/>
                  </a:lnTo>
                  <a:lnTo>
                    <a:pt x="1432" y="76"/>
                  </a:lnTo>
                  <a:lnTo>
                    <a:pt x="1480" y="62"/>
                  </a:lnTo>
                  <a:lnTo>
                    <a:pt x="1526" y="52"/>
                  </a:lnTo>
                  <a:lnTo>
                    <a:pt x="1574" y="40"/>
                  </a:lnTo>
                  <a:lnTo>
                    <a:pt x="1622" y="32"/>
                  </a:lnTo>
                  <a:lnTo>
                    <a:pt x="1672" y="22"/>
                  </a:lnTo>
                  <a:lnTo>
                    <a:pt x="1720" y="16"/>
                  </a:lnTo>
                  <a:lnTo>
                    <a:pt x="1770" y="10"/>
                  </a:lnTo>
                  <a:lnTo>
                    <a:pt x="1820" y="4"/>
                  </a:lnTo>
                  <a:lnTo>
                    <a:pt x="1870" y="2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20"/>
                  </a:lnTo>
                  <a:lnTo>
                    <a:pt x="1920" y="20"/>
                  </a:lnTo>
                  <a:lnTo>
                    <a:pt x="1920" y="468"/>
                  </a:lnTo>
                  <a:lnTo>
                    <a:pt x="1920" y="468"/>
                  </a:lnTo>
                  <a:lnTo>
                    <a:pt x="1920" y="490"/>
                  </a:lnTo>
                  <a:lnTo>
                    <a:pt x="1918" y="510"/>
                  </a:lnTo>
                  <a:lnTo>
                    <a:pt x="1918" y="510"/>
                  </a:lnTo>
                  <a:lnTo>
                    <a:pt x="1912" y="528"/>
                  </a:lnTo>
                  <a:lnTo>
                    <a:pt x="1910" y="534"/>
                  </a:lnTo>
                  <a:lnTo>
                    <a:pt x="1906" y="538"/>
                  </a:lnTo>
                  <a:lnTo>
                    <a:pt x="1900" y="540"/>
                  </a:lnTo>
                  <a:lnTo>
                    <a:pt x="1894" y="542"/>
                  </a:lnTo>
                  <a:lnTo>
                    <a:pt x="1878" y="544"/>
                  </a:lnTo>
                  <a:lnTo>
                    <a:pt x="1878" y="544"/>
                  </a:lnTo>
                  <a:lnTo>
                    <a:pt x="1838" y="540"/>
                  </a:lnTo>
                  <a:lnTo>
                    <a:pt x="1800" y="534"/>
                  </a:lnTo>
                  <a:lnTo>
                    <a:pt x="1800" y="534"/>
                  </a:lnTo>
                  <a:lnTo>
                    <a:pt x="1766" y="530"/>
                  </a:lnTo>
                  <a:lnTo>
                    <a:pt x="1734" y="528"/>
                  </a:lnTo>
                  <a:lnTo>
                    <a:pt x="1702" y="530"/>
                  </a:lnTo>
                  <a:lnTo>
                    <a:pt x="1672" y="534"/>
                  </a:lnTo>
                  <a:lnTo>
                    <a:pt x="1642" y="540"/>
                  </a:lnTo>
                  <a:lnTo>
                    <a:pt x="1614" y="548"/>
                  </a:lnTo>
                  <a:lnTo>
                    <a:pt x="1586" y="558"/>
                  </a:lnTo>
                  <a:lnTo>
                    <a:pt x="1560" y="570"/>
                  </a:lnTo>
                  <a:lnTo>
                    <a:pt x="1536" y="586"/>
                  </a:lnTo>
                  <a:lnTo>
                    <a:pt x="1512" y="602"/>
                  </a:lnTo>
                  <a:lnTo>
                    <a:pt x="1490" y="620"/>
                  </a:lnTo>
                  <a:lnTo>
                    <a:pt x="1468" y="640"/>
                  </a:lnTo>
                  <a:lnTo>
                    <a:pt x="1448" y="662"/>
                  </a:lnTo>
                  <a:lnTo>
                    <a:pt x="1428" y="686"/>
                  </a:lnTo>
                  <a:lnTo>
                    <a:pt x="1412" y="712"/>
                  </a:lnTo>
                  <a:lnTo>
                    <a:pt x="1394" y="738"/>
                  </a:lnTo>
                  <a:lnTo>
                    <a:pt x="1394" y="738"/>
                  </a:lnTo>
                  <a:lnTo>
                    <a:pt x="1382" y="764"/>
                  </a:lnTo>
                  <a:lnTo>
                    <a:pt x="1370" y="788"/>
                  </a:lnTo>
                  <a:lnTo>
                    <a:pt x="1358" y="816"/>
                  </a:lnTo>
                  <a:lnTo>
                    <a:pt x="1350" y="842"/>
                  </a:lnTo>
                  <a:lnTo>
                    <a:pt x="1344" y="870"/>
                  </a:lnTo>
                  <a:lnTo>
                    <a:pt x="1340" y="896"/>
                  </a:lnTo>
                  <a:lnTo>
                    <a:pt x="1336" y="924"/>
                  </a:lnTo>
                  <a:lnTo>
                    <a:pt x="1336" y="954"/>
                  </a:lnTo>
                  <a:lnTo>
                    <a:pt x="1336" y="954"/>
                  </a:lnTo>
                  <a:lnTo>
                    <a:pt x="1336" y="984"/>
                  </a:lnTo>
                  <a:lnTo>
                    <a:pt x="1340" y="1012"/>
                  </a:lnTo>
                  <a:lnTo>
                    <a:pt x="1346" y="1042"/>
                  </a:lnTo>
                  <a:lnTo>
                    <a:pt x="1352" y="1070"/>
                  </a:lnTo>
                  <a:lnTo>
                    <a:pt x="1362" y="1098"/>
                  </a:lnTo>
                  <a:lnTo>
                    <a:pt x="1374" y="1124"/>
                  </a:lnTo>
                  <a:lnTo>
                    <a:pt x="1388" y="1150"/>
                  </a:lnTo>
                  <a:lnTo>
                    <a:pt x="1402" y="1176"/>
                  </a:lnTo>
                  <a:lnTo>
                    <a:pt x="1402" y="1176"/>
                  </a:lnTo>
                  <a:lnTo>
                    <a:pt x="1420" y="1204"/>
                  </a:lnTo>
                  <a:lnTo>
                    <a:pt x="1440" y="1230"/>
                  </a:lnTo>
                  <a:lnTo>
                    <a:pt x="1462" y="1256"/>
                  </a:lnTo>
                  <a:lnTo>
                    <a:pt x="1486" y="1278"/>
                  </a:lnTo>
                  <a:lnTo>
                    <a:pt x="1510" y="1300"/>
                  </a:lnTo>
                  <a:lnTo>
                    <a:pt x="1536" y="1318"/>
                  </a:lnTo>
                  <a:lnTo>
                    <a:pt x="1566" y="1336"/>
                  </a:lnTo>
                  <a:lnTo>
                    <a:pt x="1596" y="1350"/>
                  </a:lnTo>
                  <a:lnTo>
                    <a:pt x="1596" y="1350"/>
                  </a:lnTo>
                  <a:lnTo>
                    <a:pt x="1618" y="1360"/>
                  </a:lnTo>
                  <a:lnTo>
                    <a:pt x="1642" y="1368"/>
                  </a:lnTo>
                  <a:lnTo>
                    <a:pt x="1666" y="1372"/>
                  </a:lnTo>
                  <a:lnTo>
                    <a:pt x="1688" y="1376"/>
                  </a:lnTo>
                  <a:lnTo>
                    <a:pt x="1712" y="1378"/>
                  </a:lnTo>
                  <a:lnTo>
                    <a:pt x="1736" y="1378"/>
                  </a:lnTo>
                  <a:lnTo>
                    <a:pt x="1786" y="1374"/>
                  </a:lnTo>
                  <a:lnTo>
                    <a:pt x="1786" y="1374"/>
                  </a:lnTo>
                  <a:lnTo>
                    <a:pt x="1826" y="1370"/>
                  </a:lnTo>
                  <a:lnTo>
                    <a:pt x="1866" y="1364"/>
                  </a:lnTo>
                  <a:lnTo>
                    <a:pt x="1866" y="1364"/>
                  </a:lnTo>
                  <a:lnTo>
                    <a:pt x="1882" y="1362"/>
                  </a:lnTo>
                  <a:lnTo>
                    <a:pt x="1890" y="1364"/>
                  </a:lnTo>
                  <a:lnTo>
                    <a:pt x="1896" y="1366"/>
                  </a:lnTo>
                  <a:lnTo>
                    <a:pt x="1902" y="1370"/>
                  </a:lnTo>
                  <a:lnTo>
                    <a:pt x="1906" y="1376"/>
                  </a:lnTo>
                  <a:lnTo>
                    <a:pt x="1912" y="1390"/>
                  </a:lnTo>
                  <a:lnTo>
                    <a:pt x="1912" y="1390"/>
                  </a:lnTo>
                  <a:lnTo>
                    <a:pt x="1918" y="1410"/>
                  </a:lnTo>
                  <a:lnTo>
                    <a:pt x="1920" y="1430"/>
                  </a:lnTo>
                  <a:lnTo>
                    <a:pt x="1920" y="1430"/>
                  </a:lnTo>
                  <a:lnTo>
                    <a:pt x="1920" y="1920"/>
                  </a:lnTo>
                  <a:lnTo>
                    <a:pt x="1920" y="1920"/>
                  </a:lnTo>
                  <a:lnTo>
                    <a:pt x="1920" y="1928"/>
                  </a:lnTo>
                  <a:lnTo>
                    <a:pt x="1920" y="1928"/>
                  </a:lnTo>
                  <a:lnTo>
                    <a:pt x="1898" y="1928"/>
                  </a:lnTo>
                  <a:lnTo>
                    <a:pt x="1898" y="1928"/>
                  </a:lnTo>
                  <a:lnTo>
                    <a:pt x="1302" y="1930"/>
                  </a:lnTo>
                  <a:lnTo>
                    <a:pt x="1302" y="1930"/>
                  </a:lnTo>
                  <a:lnTo>
                    <a:pt x="1270" y="1930"/>
                  </a:lnTo>
                  <a:lnTo>
                    <a:pt x="1238" y="1934"/>
                  </a:lnTo>
                  <a:lnTo>
                    <a:pt x="1238" y="1934"/>
                  </a:lnTo>
                  <a:lnTo>
                    <a:pt x="1220" y="1940"/>
                  </a:lnTo>
                  <a:lnTo>
                    <a:pt x="1206" y="1946"/>
                  </a:lnTo>
                  <a:lnTo>
                    <a:pt x="1196" y="1954"/>
                  </a:lnTo>
                  <a:lnTo>
                    <a:pt x="1188" y="1962"/>
                  </a:lnTo>
                  <a:lnTo>
                    <a:pt x="1184" y="1974"/>
                  </a:lnTo>
                  <a:lnTo>
                    <a:pt x="1184" y="1988"/>
                  </a:lnTo>
                  <a:lnTo>
                    <a:pt x="1186" y="2002"/>
                  </a:lnTo>
                  <a:lnTo>
                    <a:pt x="1190" y="2020"/>
                  </a:lnTo>
                  <a:lnTo>
                    <a:pt x="1190" y="2020"/>
                  </a:lnTo>
                  <a:lnTo>
                    <a:pt x="1212" y="2082"/>
                  </a:lnTo>
                  <a:lnTo>
                    <a:pt x="1220" y="2114"/>
                  </a:lnTo>
                  <a:lnTo>
                    <a:pt x="1228" y="2146"/>
                  </a:lnTo>
                  <a:lnTo>
                    <a:pt x="1228" y="2146"/>
                  </a:lnTo>
                  <a:lnTo>
                    <a:pt x="1234" y="2172"/>
                  </a:lnTo>
                  <a:lnTo>
                    <a:pt x="1234" y="2200"/>
                  </a:lnTo>
                  <a:lnTo>
                    <a:pt x="1234" y="2226"/>
                  </a:lnTo>
                  <a:lnTo>
                    <a:pt x="1230" y="2252"/>
                  </a:lnTo>
                  <a:lnTo>
                    <a:pt x="1224" y="2276"/>
                  </a:lnTo>
                  <a:lnTo>
                    <a:pt x="1216" y="2302"/>
                  </a:lnTo>
                  <a:lnTo>
                    <a:pt x="1206" y="2324"/>
                  </a:lnTo>
                  <a:lnTo>
                    <a:pt x="1194" y="2346"/>
                  </a:lnTo>
                  <a:lnTo>
                    <a:pt x="1180" y="2368"/>
                  </a:lnTo>
                  <a:lnTo>
                    <a:pt x="1162" y="2388"/>
                  </a:lnTo>
                  <a:lnTo>
                    <a:pt x="1144" y="2406"/>
                  </a:lnTo>
                  <a:lnTo>
                    <a:pt x="1124" y="2422"/>
                  </a:lnTo>
                  <a:lnTo>
                    <a:pt x="1102" y="2436"/>
                  </a:lnTo>
                  <a:lnTo>
                    <a:pt x="1078" y="2448"/>
                  </a:lnTo>
                  <a:lnTo>
                    <a:pt x="1054" y="2460"/>
                  </a:lnTo>
                  <a:lnTo>
                    <a:pt x="1028" y="2468"/>
                  </a:lnTo>
                  <a:lnTo>
                    <a:pt x="1028" y="2468"/>
                  </a:lnTo>
                  <a:lnTo>
                    <a:pt x="998" y="2474"/>
                  </a:lnTo>
                  <a:lnTo>
                    <a:pt x="970" y="2478"/>
                  </a:lnTo>
                  <a:lnTo>
                    <a:pt x="940" y="2478"/>
                  </a:lnTo>
                  <a:lnTo>
                    <a:pt x="912" y="2476"/>
                  </a:lnTo>
                  <a:lnTo>
                    <a:pt x="884" y="2472"/>
                  </a:lnTo>
                  <a:lnTo>
                    <a:pt x="858" y="2464"/>
                  </a:lnTo>
                  <a:lnTo>
                    <a:pt x="832" y="2454"/>
                  </a:lnTo>
                  <a:lnTo>
                    <a:pt x="808" y="2440"/>
                  </a:lnTo>
                  <a:lnTo>
                    <a:pt x="786" y="2426"/>
                  </a:lnTo>
                  <a:lnTo>
                    <a:pt x="764" y="2408"/>
                  </a:lnTo>
                  <a:lnTo>
                    <a:pt x="744" y="2388"/>
                  </a:lnTo>
                  <a:lnTo>
                    <a:pt x="728" y="2366"/>
                  </a:lnTo>
                  <a:lnTo>
                    <a:pt x="712" y="2342"/>
                  </a:lnTo>
                  <a:lnTo>
                    <a:pt x="698" y="2318"/>
                  </a:lnTo>
                  <a:lnTo>
                    <a:pt x="688" y="2290"/>
                  </a:lnTo>
                  <a:lnTo>
                    <a:pt x="680" y="2262"/>
                  </a:lnTo>
                  <a:lnTo>
                    <a:pt x="680" y="2262"/>
                  </a:lnTo>
                  <a:lnTo>
                    <a:pt x="674" y="2236"/>
                  </a:lnTo>
                  <a:lnTo>
                    <a:pt x="672" y="2212"/>
                  </a:lnTo>
                  <a:lnTo>
                    <a:pt x="672" y="2188"/>
                  </a:lnTo>
                  <a:lnTo>
                    <a:pt x="676" y="2164"/>
                  </a:lnTo>
                  <a:lnTo>
                    <a:pt x="678" y="2140"/>
                  </a:lnTo>
                  <a:lnTo>
                    <a:pt x="684" y="2116"/>
                  </a:lnTo>
                  <a:lnTo>
                    <a:pt x="700" y="2070"/>
                  </a:lnTo>
                  <a:lnTo>
                    <a:pt x="700" y="2070"/>
                  </a:lnTo>
                  <a:lnTo>
                    <a:pt x="710" y="2040"/>
                  </a:lnTo>
                  <a:lnTo>
                    <a:pt x="722" y="2008"/>
                  </a:lnTo>
                  <a:lnTo>
                    <a:pt x="722" y="2008"/>
                  </a:lnTo>
                  <a:lnTo>
                    <a:pt x="724" y="1996"/>
                  </a:lnTo>
                  <a:lnTo>
                    <a:pt x="726" y="1986"/>
                  </a:lnTo>
                  <a:lnTo>
                    <a:pt x="724" y="1976"/>
                  </a:lnTo>
                  <a:lnTo>
                    <a:pt x="722" y="1968"/>
                  </a:lnTo>
                  <a:lnTo>
                    <a:pt x="718" y="1960"/>
                  </a:lnTo>
                  <a:lnTo>
                    <a:pt x="710" y="1954"/>
                  </a:lnTo>
                  <a:lnTo>
                    <a:pt x="702" y="1948"/>
                  </a:lnTo>
                  <a:lnTo>
                    <a:pt x="690" y="1944"/>
                  </a:lnTo>
                  <a:lnTo>
                    <a:pt x="690" y="1944"/>
                  </a:lnTo>
                  <a:lnTo>
                    <a:pt x="668" y="1938"/>
                  </a:lnTo>
                  <a:lnTo>
                    <a:pt x="644" y="1934"/>
                  </a:lnTo>
                  <a:lnTo>
                    <a:pt x="622" y="1930"/>
                  </a:lnTo>
                  <a:lnTo>
                    <a:pt x="598" y="1930"/>
                  </a:lnTo>
                  <a:lnTo>
                    <a:pt x="598" y="1930"/>
                  </a:lnTo>
                  <a:lnTo>
                    <a:pt x="310" y="1928"/>
                  </a:lnTo>
                  <a:lnTo>
                    <a:pt x="22" y="1928"/>
                  </a:lnTo>
                  <a:lnTo>
                    <a:pt x="22" y="1928"/>
                  </a:lnTo>
                  <a:lnTo>
                    <a:pt x="0" y="1928"/>
                  </a:lnTo>
                  <a:lnTo>
                    <a:pt x="0" y="1928"/>
                  </a:lnTo>
                  <a:close/>
                </a:path>
              </a:pathLst>
            </a:custGeom>
            <a:solidFill>
              <a:srgbClr val="7828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31" name="Oval 230"/>
            <p:cNvSpPr/>
            <p:nvPr/>
          </p:nvSpPr>
          <p:spPr>
            <a:xfrm>
              <a:off x="9587958" y="2893889"/>
              <a:ext cx="1079814" cy="1079814"/>
            </a:xfrm>
            <a:prstGeom prst="ellipse">
              <a:avLst/>
            </a:prstGeom>
            <a:solidFill>
              <a:srgbClr val="F51E1E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2" name="WordArt 30"/>
            <p:cNvSpPr>
              <a:spLocks noChangeArrowheads="1" noChangeShapeType="1" noTextEdit="1"/>
            </p:cNvSpPr>
            <p:nvPr/>
          </p:nvSpPr>
          <p:spPr bwMode="auto">
            <a:xfrm rot="19497235">
              <a:off x="8748184" y="2273402"/>
              <a:ext cx="1410573" cy="5952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414301"/>
                </a:avLst>
              </a:prstTxWarp>
            </a:bodyPr>
            <a:lstStyle/>
            <a:p>
              <a:pPr algn="ctr"/>
              <a:r>
                <a:rPr lang="en-GB" sz="1050" b="1" kern="1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233" name="WordArt 30"/>
            <p:cNvSpPr>
              <a:spLocks noChangeArrowheads="1" noChangeShapeType="1" noTextEdit="1"/>
            </p:cNvSpPr>
            <p:nvPr/>
          </p:nvSpPr>
          <p:spPr bwMode="auto">
            <a:xfrm rot="3175463">
              <a:off x="10247512" y="2478368"/>
              <a:ext cx="1316881" cy="5952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583416"/>
                </a:avLst>
              </a:prstTxWarp>
            </a:bodyPr>
            <a:lstStyle/>
            <a:p>
              <a:pPr algn="ctr"/>
              <a:r>
                <a:rPr lang="en-GB" sz="1050" b="1" kern="10">
                  <a:solidFill>
                    <a:schemeClr val="bg1"/>
                  </a:solidFill>
                </a:rPr>
                <a:t>Solutions</a:t>
              </a:r>
            </a:p>
          </p:txBody>
        </p:sp>
        <p:sp>
          <p:nvSpPr>
            <p:cNvPr id="234" name="WordArt 30"/>
            <p:cNvSpPr>
              <a:spLocks noChangeArrowheads="1" noChangeShapeType="1" noTextEdit="1"/>
            </p:cNvSpPr>
            <p:nvPr/>
          </p:nvSpPr>
          <p:spPr bwMode="auto">
            <a:xfrm rot="8427462">
              <a:off x="10279382" y="3957442"/>
              <a:ext cx="1090566" cy="5952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583416"/>
                </a:avLst>
              </a:prstTxWarp>
            </a:bodyPr>
            <a:lstStyle/>
            <a:p>
              <a:pPr algn="ctr"/>
              <a:r>
                <a:rPr lang="en-GB" sz="1050" b="1" kern="1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235" name="WordArt 30"/>
            <p:cNvSpPr>
              <a:spLocks noChangeArrowheads="1" noChangeShapeType="1" noTextEdit="1"/>
            </p:cNvSpPr>
            <p:nvPr/>
          </p:nvSpPr>
          <p:spPr bwMode="auto">
            <a:xfrm rot="13673757">
              <a:off x="8595943" y="3764455"/>
              <a:ext cx="1352627" cy="5952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583416"/>
                </a:avLst>
              </a:prstTxWarp>
            </a:bodyPr>
            <a:lstStyle/>
            <a:p>
              <a:pPr algn="ctr"/>
              <a:r>
                <a:rPr lang="en-GB" sz="1050" b="1" kern="10">
                  <a:solidFill>
                    <a:schemeClr val="bg1"/>
                  </a:solidFill>
                </a:rPr>
                <a:t>Customers</a:t>
              </a:r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5833850" y="4327096"/>
            <a:ext cx="369189" cy="219459"/>
            <a:chOff x="8328026" y="2657476"/>
            <a:chExt cx="354012" cy="231775"/>
          </a:xfrm>
          <a:solidFill>
            <a:schemeClr val="bg1"/>
          </a:solidFill>
        </p:grpSpPr>
        <p:sp>
          <p:nvSpPr>
            <p:cNvPr id="237" name="Freeform 251"/>
            <p:cNvSpPr>
              <a:spLocks noEditPoints="1"/>
            </p:cNvSpPr>
            <p:nvPr/>
          </p:nvSpPr>
          <p:spPr bwMode="auto">
            <a:xfrm>
              <a:off x="8328026" y="2657476"/>
              <a:ext cx="214313" cy="231775"/>
            </a:xfrm>
            <a:custGeom>
              <a:avLst/>
              <a:gdLst>
                <a:gd name="T0" fmla="*/ 44 w 57"/>
                <a:gd name="T1" fmla="*/ 44 h 62"/>
                <a:gd name="T2" fmla="*/ 56 w 57"/>
                <a:gd name="T3" fmla="*/ 44 h 62"/>
                <a:gd name="T4" fmla="*/ 48 w 57"/>
                <a:gd name="T5" fmla="*/ 58 h 62"/>
                <a:gd name="T6" fmla="*/ 29 w 57"/>
                <a:gd name="T7" fmla="*/ 62 h 62"/>
                <a:gd name="T8" fmla="*/ 6 w 57"/>
                <a:gd name="T9" fmla="*/ 55 h 62"/>
                <a:gd name="T10" fmla="*/ 0 w 57"/>
                <a:gd name="T11" fmla="*/ 31 h 62"/>
                <a:gd name="T12" fmla="*/ 6 w 57"/>
                <a:gd name="T13" fmla="*/ 7 h 62"/>
                <a:gd name="T14" fmla="*/ 29 w 57"/>
                <a:gd name="T15" fmla="*/ 0 h 62"/>
                <a:gd name="T16" fmla="*/ 51 w 57"/>
                <a:gd name="T17" fmla="*/ 7 h 62"/>
                <a:gd name="T18" fmla="*/ 57 w 57"/>
                <a:gd name="T19" fmla="*/ 31 h 62"/>
                <a:gd name="T20" fmla="*/ 57 w 57"/>
                <a:gd name="T21" fmla="*/ 35 h 62"/>
                <a:gd name="T22" fmla="*/ 12 w 57"/>
                <a:gd name="T23" fmla="*/ 35 h 62"/>
                <a:gd name="T24" fmla="*/ 16 w 57"/>
                <a:gd name="T25" fmla="*/ 50 h 62"/>
                <a:gd name="T26" fmla="*/ 29 w 57"/>
                <a:gd name="T27" fmla="*/ 54 h 62"/>
                <a:gd name="T28" fmla="*/ 40 w 57"/>
                <a:gd name="T29" fmla="*/ 52 h 62"/>
                <a:gd name="T30" fmla="*/ 44 w 57"/>
                <a:gd name="T31" fmla="*/ 44 h 62"/>
                <a:gd name="T32" fmla="*/ 45 w 57"/>
                <a:gd name="T33" fmla="*/ 28 h 62"/>
                <a:gd name="T34" fmla="*/ 45 w 57"/>
                <a:gd name="T35" fmla="*/ 27 h 62"/>
                <a:gd name="T36" fmla="*/ 41 w 57"/>
                <a:gd name="T37" fmla="*/ 12 h 62"/>
                <a:gd name="T38" fmla="*/ 29 w 57"/>
                <a:gd name="T39" fmla="*/ 8 h 62"/>
                <a:gd name="T40" fmla="*/ 16 w 57"/>
                <a:gd name="T41" fmla="*/ 12 h 62"/>
                <a:gd name="T42" fmla="*/ 12 w 57"/>
                <a:gd name="T43" fmla="*/ 27 h 62"/>
                <a:gd name="T44" fmla="*/ 12 w 57"/>
                <a:gd name="T45" fmla="*/ 28 h 62"/>
                <a:gd name="T46" fmla="*/ 45 w 57"/>
                <a:gd name="T47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62">
                  <a:moveTo>
                    <a:pt x="44" y="44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5" y="50"/>
                    <a:pt x="53" y="55"/>
                    <a:pt x="48" y="58"/>
                  </a:cubicBezTo>
                  <a:cubicBezTo>
                    <a:pt x="43" y="61"/>
                    <a:pt x="37" y="62"/>
                    <a:pt x="29" y="62"/>
                  </a:cubicBezTo>
                  <a:cubicBezTo>
                    <a:pt x="18" y="62"/>
                    <a:pt x="11" y="60"/>
                    <a:pt x="6" y="55"/>
                  </a:cubicBezTo>
                  <a:cubicBezTo>
                    <a:pt x="2" y="50"/>
                    <a:pt x="0" y="42"/>
                    <a:pt x="0" y="31"/>
                  </a:cubicBezTo>
                  <a:cubicBezTo>
                    <a:pt x="0" y="20"/>
                    <a:pt x="2" y="12"/>
                    <a:pt x="6" y="7"/>
                  </a:cubicBezTo>
                  <a:cubicBezTo>
                    <a:pt x="11" y="3"/>
                    <a:pt x="18" y="0"/>
                    <a:pt x="29" y="0"/>
                  </a:cubicBezTo>
                  <a:cubicBezTo>
                    <a:pt x="39" y="0"/>
                    <a:pt x="46" y="3"/>
                    <a:pt x="51" y="7"/>
                  </a:cubicBezTo>
                  <a:cubicBezTo>
                    <a:pt x="55" y="12"/>
                    <a:pt x="57" y="20"/>
                    <a:pt x="57" y="31"/>
                  </a:cubicBezTo>
                  <a:cubicBezTo>
                    <a:pt x="57" y="32"/>
                    <a:pt x="57" y="33"/>
                    <a:pt x="57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42"/>
                    <a:pt x="13" y="47"/>
                    <a:pt x="16" y="50"/>
                  </a:cubicBezTo>
                  <a:cubicBezTo>
                    <a:pt x="18" y="53"/>
                    <a:pt x="23" y="54"/>
                    <a:pt x="29" y="54"/>
                  </a:cubicBezTo>
                  <a:cubicBezTo>
                    <a:pt x="34" y="54"/>
                    <a:pt x="37" y="53"/>
                    <a:pt x="40" y="52"/>
                  </a:cubicBezTo>
                  <a:cubicBezTo>
                    <a:pt x="43" y="50"/>
                    <a:pt x="44" y="48"/>
                    <a:pt x="44" y="44"/>
                  </a:cubicBezTo>
                  <a:close/>
                  <a:moveTo>
                    <a:pt x="45" y="28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0"/>
                    <a:pt x="44" y="15"/>
                    <a:pt x="41" y="12"/>
                  </a:cubicBezTo>
                  <a:cubicBezTo>
                    <a:pt x="39" y="10"/>
                    <a:pt x="35" y="8"/>
                    <a:pt x="29" y="8"/>
                  </a:cubicBezTo>
                  <a:cubicBezTo>
                    <a:pt x="23" y="8"/>
                    <a:pt x="18" y="10"/>
                    <a:pt x="16" y="12"/>
                  </a:cubicBezTo>
                  <a:cubicBezTo>
                    <a:pt x="14" y="15"/>
                    <a:pt x="12" y="20"/>
                    <a:pt x="12" y="27"/>
                  </a:cubicBezTo>
                  <a:cubicBezTo>
                    <a:pt x="12" y="28"/>
                    <a:pt x="12" y="28"/>
                    <a:pt x="12" y="28"/>
                  </a:cubicBezTo>
                  <a:lnTo>
                    <a:pt x="4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252"/>
            <p:cNvSpPr>
              <a:spLocks/>
            </p:cNvSpPr>
            <p:nvPr/>
          </p:nvSpPr>
          <p:spPr bwMode="auto">
            <a:xfrm>
              <a:off x="8545513" y="2660651"/>
              <a:ext cx="136525" cy="225425"/>
            </a:xfrm>
            <a:custGeom>
              <a:avLst/>
              <a:gdLst>
                <a:gd name="T0" fmla="*/ 86 w 86"/>
                <a:gd name="T1" fmla="*/ 71 h 142"/>
                <a:gd name="T2" fmla="*/ 69 w 86"/>
                <a:gd name="T3" fmla="*/ 90 h 142"/>
                <a:gd name="T4" fmla="*/ 31 w 86"/>
                <a:gd name="T5" fmla="*/ 142 h 142"/>
                <a:gd name="T6" fmla="*/ 0 w 86"/>
                <a:gd name="T7" fmla="*/ 142 h 142"/>
                <a:gd name="T8" fmla="*/ 55 w 86"/>
                <a:gd name="T9" fmla="*/ 69 h 142"/>
                <a:gd name="T10" fmla="*/ 5 w 86"/>
                <a:gd name="T11" fmla="*/ 0 h 142"/>
                <a:gd name="T12" fmla="*/ 36 w 86"/>
                <a:gd name="T13" fmla="*/ 0 h 142"/>
                <a:gd name="T14" fmla="*/ 71 w 86"/>
                <a:gd name="T15" fmla="*/ 50 h 142"/>
                <a:gd name="T16" fmla="*/ 86 w 86"/>
                <a:gd name="T17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2">
                  <a:moveTo>
                    <a:pt x="86" y="71"/>
                  </a:moveTo>
                  <a:lnTo>
                    <a:pt x="69" y="90"/>
                  </a:lnTo>
                  <a:lnTo>
                    <a:pt x="31" y="142"/>
                  </a:lnTo>
                  <a:lnTo>
                    <a:pt x="0" y="142"/>
                  </a:lnTo>
                  <a:lnTo>
                    <a:pt x="55" y="69"/>
                  </a:lnTo>
                  <a:lnTo>
                    <a:pt x="5" y="0"/>
                  </a:lnTo>
                  <a:lnTo>
                    <a:pt x="36" y="0"/>
                  </a:lnTo>
                  <a:lnTo>
                    <a:pt x="71" y="50"/>
                  </a:lnTo>
                  <a:lnTo>
                    <a:pt x="86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1578992" y="6534042"/>
            <a:ext cx="1378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3178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800">
                <a:solidFill>
                  <a:prstClr val="white"/>
                </a:solidFill>
                <a:ea typeface="ＭＳ Ｐゴシック" charset="0"/>
                <a:cs typeface="Arial" charset="0"/>
              </a:rPr>
              <a:t>* Year ended 31 March 2017</a:t>
            </a:r>
          </a:p>
        </p:txBody>
      </p:sp>
    </p:spTree>
    <p:extLst>
      <p:ext uri="{BB962C8B-B14F-4D97-AF65-F5344CB8AC3E}">
        <p14:creationId xmlns:p14="http://schemas.microsoft.com/office/powerpoint/2010/main" val="3580737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2"/>
          <a:srcRect t="19555" b="19555"/>
          <a:stretch>
            <a:fillRect/>
          </a:stretch>
        </p:blipFill>
        <p:spPr>
          <a:xfrm>
            <a:off x="2784118" y="116631"/>
            <a:ext cx="9288545" cy="9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2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09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985" y="130045"/>
            <a:ext cx="9292679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7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012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4" y="2536869"/>
            <a:ext cx="5844990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42421" y="2536868"/>
            <a:ext cx="5830241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792271" y="125043"/>
            <a:ext cx="9276726" cy="943136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60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s: S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 b="24742"/>
          <a:stretch/>
        </p:blipFill>
        <p:spPr>
          <a:xfrm>
            <a:off x="2806027" y="118577"/>
            <a:ext cx="9302296" cy="9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1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730" y="117752"/>
            <a:ext cx="9283267" cy="9504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17015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2288" r="194" b="43309"/>
          <a:stretch/>
        </p:blipFill>
        <p:spPr>
          <a:xfrm>
            <a:off x="2804746" y="116632"/>
            <a:ext cx="9267917" cy="9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9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117" t="22660" r="3294" b="21502"/>
          <a:stretch/>
        </p:blipFill>
        <p:spPr>
          <a:xfrm>
            <a:off x="2816052" y="116402"/>
            <a:ext cx="9256610" cy="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1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07" y="116634"/>
            <a:ext cx="931735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0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Placeholder 5"/>
          <p:cNvPicPr>
            <a:picLocks noChangeAspect="1"/>
          </p:cNvPicPr>
          <p:nvPr userDrawn="1"/>
        </p:nvPicPr>
        <p:blipFill>
          <a:blip r:embed="rId2"/>
          <a:srcRect t="19555" b="19555"/>
          <a:stretch>
            <a:fillRect/>
          </a:stretch>
        </p:blipFill>
        <p:spPr>
          <a:xfrm>
            <a:off x="2784118" y="116631"/>
            <a:ext cx="9288545" cy="9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Foot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2"/>
          <p:cNvGrpSpPr>
            <a:grpSpLocks noChangeAspect="1"/>
          </p:cNvGrpSpPr>
          <p:nvPr userDrawn="1"/>
        </p:nvGrpSpPr>
        <p:grpSpPr bwMode="auto">
          <a:xfrm>
            <a:off x="336707" y="1907051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1" name="Rectangle 130"/>
          <p:cNvSpPr/>
          <p:nvPr userDrawn="1"/>
        </p:nvSpPr>
        <p:spPr>
          <a:xfrm>
            <a:off x="137651" y="1210734"/>
            <a:ext cx="11927349" cy="1185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9112" fontAlgn="t">
              <a:spcBef>
                <a:spcPts val="193"/>
              </a:spcBef>
            </a:pPr>
            <a:r>
              <a:rPr lang="en-GB" sz="1800">
                <a:solidFill>
                  <a:srgbClr val="E7E6E6">
                    <a:lumMod val="25000"/>
                  </a:srgbClr>
                </a:solidFill>
              </a:rPr>
              <a:t>Exertis is one of </a:t>
            </a:r>
            <a:r>
              <a:rPr lang="en-GB" sz="1800">
                <a:solidFill>
                  <a:srgbClr val="E7E6E6">
                    <a:lumMod val="25000"/>
                  </a:srgbClr>
                </a:solidFill>
                <a:cs typeface="Arial Unicode MS"/>
              </a:rPr>
              <a:t>largest distributors of IT, Communications and Home Entertainment products in Europe with an expanding footprint. Our mission is to</a:t>
            </a:r>
            <a:r>
              <a:rPr lang="en-GB" sz="1800">
                <a:solidFill>
                  <a:srgbClr val="E7E6E6">
                    <a:lumMod val="25000"/>
                  </a:srgbClr>
                </a:solidFill>
              </a:rPr>
              <a:t> be the leading technology distributor and provider of supply chain services in Europe. </a:t>
            </a:r>
          </a:p>
        </p:txBody>
      </p:sp>
      <p:sp>
        <p:nvSpPr>
          <p:cNvPr id="381" name="TextBox 380"/>
          <p:cNvSpPr txBox="1"/>
          <p:nvPr userDrawn="1"/>
        </p:nvSpPr>
        <p:spPr>
          <a:xfrm>
            <a:off x="100656" y="118538"/>
            <a:ext cx="2592288" cy="945819"/>
          </a:xfrm>
          <a:prstGeom prst="rect">
            <a:avLst/>
          </a:prstGeom>
          <a:solidFill>
            <a:schemeClr val="tx2"/>
          </a:solidFill>
        </p:spPr>
        <p:txBody>
          <a:bodyPr wrap="square" lIns="72000" rIns="36000" rtlCol="0" anchor="ctr" anchorCtr="0">
            <a:noAutofit/>
          </a:bodyPr>
          <a:lstStyle/>
          <a:p>
            <a:r>
              <a:rPr lang="en-GB" sz="2000" b="1">
                <a:solidFill>
                  <a:prstClr val="white"/>
                </a:solidFill>
              </a:rPr>
              <a:t>OUR</a:t>
            </a:r>
            <a:r>
              <a:rPr lang="en-GB" sz="2000" b="1" baseline="0">
                <a:solidFill>
                  <a:prstClr val="white"/>
                </a:solidFill>
              </a:rPr>
              <a:t> FOOTPRINT</a:t>
            </a:r>
            <a:endParaRPr lang="en-GB" sz="2000">
              <a:solidFill>
                <a:prstClr val="white"/>
              </a:solidFill>
            </a:endParaRPr>
          </a:p>
        </p:txBody>
      </p:sp>
      <p:pic>
        <p:nvPicPr>
          <p:cNvPr id="476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363" y="118533"/>
            <a:ext cx="9276299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606896" y="2692514"/>
            <a:ext cx="5559126" cy="3516858"/>
            <a:chOff x="606896" y="2692514"/>
            <a:chExt cx="5559126" cy="3516858"/>
          </a:xfrm>
        </p:grpSpPr>
        <p:sp>
          <p:nvSpPr>
            <p:cNvPr id="124" name="TextBox 123"/>
            <p:cNvSpPr txBox="1"/>
            <p:nvPr userDrawn="1"/>
          </p:nvSpPr>
          <p:spPr>
            <a:xfrm>
              <a:off x="1147124" y="2692514"/>
              <a:ext cx="4080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</a:t>
              </a:r>
              <a:r>
                <a:rPr lang="en-GB" sz="1200">
                  <a:solidFill>
                    <a:srgbClr val="4A4A4A"/>
                  </a:solidFill>
                </a:rPr>
                <a:t> is the </a:t>
              </a:r>
              <a:r>
                <a:rPr lang="en-GB" sz="1200" b="1">
                  <a:solidFill>
                    <a:srgbClr val="4A4A4A"/>
                  </a:solidFill>
                </a:rPr>
                <a:t>#1 </a:t>
              </a:r>
              <a:r>
                <a:rPr lang="en-GB" sz="1200">
                  <a:solidFill>
                    <a:srgbClr val="4A4A4A"/>
                  </a:solidFill>
                </a:rPr>
                <a:t>distributor of </a:t>
              </a:r>
              <a:r>
                <a:rPr lang="en-GB" sz="1200" b="1">
                  <a:solidFill>
                    <a:srgbClr val="4A4A4A"/>
                  </a:solidFill>
                </a:rPr>
                <a:t>Home Entertainment </a:t>
              </a:r>
              <a:r>
                <a:rPr lang="en-GB" sz="1200">
                  <a:solidFill>
                    <a:srgbClr val="4A4A4A"/>
                  </a:solidFill>
                </a:rPr>
                <a:t>products in the </a:t>
              </a:r>
              <a:r>
                <a:rPr lang="en-GB" sz="1200" b="1">
                  <a:solidFill>
                    <a:srgbClr val="4A4A4A"/>
                  </a:solidFill>
                </a:rPr>
                <a:t>UK </a:t>
              </a:r>
              <a:r>
                <a:rPr lang="en-GB" sz="1200">
                  <a:solidFill>
                    <a:srgbClr val="4A4A4A"/>
                  </a:solidFill>
                </a:rPr>
                <a:t>and </a:t>
              </a:r>
              <a:r>
                <a:rPr lang="en-GB" sz="1200" b="1">
                  <a:solidFill>
                    <a:srgbClr val="4A4A4A"/>
                  </a:solidFill>
                </a:rPr>
                <a:t>Ireland</a:t>
              </a:r>
              <a:endParaRPr lang="en-GB" sz="1200">
                <a:solidFill>
                  <a:srgbClr val="4A4A4A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614737" y="3249451"/>
              <a:ext cx="400072" cy="346031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614736" y="3753657"/>
              <a:ext cx="413604" cy="346029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614736" y="4257876"/>
              <a:ext cx="413605" cy="346030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8" name="TextBox 127"/>
            <p:cNvSpPr txBox="1"/>
            <p:nvPr userDrawn="1"/>
          </p:nvSpPr>
          <p:spPr>
            <a:xfrm>
              <a:off x="1147124" y="5747707"/>
              <a:ext cx="4734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 Supply Chain Services </a:t>
              </a:r>
              <a:r>
                <a:rPr lang="en-GB" sz="1200" b="0">
                  <a:solidFill>
                    <a:srgbClr val="4A4A4A"/>
                  </a:solidFill>
                </a:rPr>
                <a:t>is a leading specialist provider of supply chain services with offices</a:t>
              </a:r>
              <a:r>
                <a:rPr lang="en-GB" sz="1200" b="1" baseline="0">
                  <a:solidFill>
                    <a:srgbClr val="4A4A4A"/>
                  </a:solidFill>
                </a:rPr>
                <a:t> </a:t>
              </a:r>
              <a:r>
                <a:rPr lang="en-GB" sz="1200">
                  <a:solidFill>
                    <a:srgbClr val="4A4A4A"/>
                  </a:solidFill>
                </a:rPr>
                <a:t>in </a:t>
              </a:r>
              <a:r>
                <a:rPr lang="en-GB" sz="1200" b="1">
                  <a:solidFill>
                    <a:srgbClr val="4A4A4A"/>
                  </a:solidFill>
                </a:rPr>
                <a:t>USA, China &amp; Poland</a:t>
              </a:r>
              <a:endParaRPr lang="en-GB" sz="1200">
                <a:solidFill>
                  <a:srgbClr val="4A4A4A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614736" y="4762092"/>
              <a:ext cx="413605" cy="346029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0" name="TextBox 129"/>
            <p:cNvSpPr txBox="1"/>
            <p:nvPr userDrawn="1"/>
          </p:nvSpPr>
          <p:spPr>
            <a:xfrm>
              <a:off x="1147124" y="5292883"/>
              <a:ext cx="5018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 </a:t>
              </a:r>
              <a:r>
                <a:rPr lang="en-GB" sz="1200">
                  <a:solidFill>
                    <a:srgbClr val="4A4A4A"/>
                  </a:solidFill>
                </a:rPr>
                <a:t>is one of the leading </a:t>
              </a:r>
              <a:r>
                <a:rPr lang="en-GB" sz="1200" b="1">
                  <a:solidFill>
                    <a:srgbClr val="4A4A4A"/>
                  </a:solidFill>
                </a:rPr>
                <a:t>retail </a:t>
              </a:r>
              <a:r>
                <a:rPr lang="en-GB" sz="1200">
                  <a:solidFill>
                    <a:srgbClr val="4A4A4A"/>
                  </a:solidFill>
                </a:rPr>
                <a:t>focused distributors in the </a:t>
              </a:r>
              <a:r>
                <a:rPr lang="en-GB" sz="1200" b="1">
                  <a:solidFill>
                    <a:srgbClr val="4A4A4A"/>
                  </a:solidFill>
                </a:rPr>
                <a:t>Middle East</a:t>
              </a: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614736" y="5266304"/>
              <a:ext cx="413605" cy="346030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7" name="TextBox 136"/>
            <p:cNvSpPr txBox="1"/>
            <p:nvPr userDrawn="1"/>
          </p:nvSpPr>
          <p:spPr>
            <a:xfrm>
              <a:off x="1147124" y="3182407"/>
              <a:ext cx="4080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</a:t>
              </a:r>
              <a:r>
                <a:rPr lang="en-GB" sz="1200">
                  <a:solidFill>
                    <a:srgbClr val="4A4A4A"/>
                  </a:solidFill>
                </a:rPr>
                <a:t> is the </a:t>
              </a:r>
              <a:r>
                <a:rPr lang="en-GB" sz="1200" b="1">
                  <a:solidFill>
                    <a:srgbClr val="4A4A4A"/>
                  </a:solidFill>
                </a:rPr>
                <a:t>#1 </a:t>
              </a:r>
              <a:r>
                <a:rPr lang="en-GB" sz="1200">
                  <a:solidFill>
                    <a:srgbClr val="4A4A4A"/>
                  </a:solidFill>
                </a:rPr>
                <a:t>distributor of </a:t>
              </a:r>
              <a:r>
                <a:rPr lang="en-GB" sz="1200" b="1">
                  <a:solidFill>
                    <a:srgbClr val="4A4A4A"/>
                  </a:solidFill>
                </a:rPr>
                <a:t>IT </a:t>
              </a:r>
              <a:r>
                <a:rPr lang="en-GB" sz="1200">
                  <a:solidFill>
                    <a:srgbClr val="4A4A4A"/>
                  </a:solidFill>
                </a:rPr>
                <a:t>and </a:t>
              </a:r>
              <a:r>
                <a:rPr lang="en-GB" sz="1200" b="1">
                  <a:solidFill>
                    <a:srgbClr val="4A4A4A"/>
                  </a:solidFill>
                </a:rPr>
                <a:t>Communication </a:t>
              </a:r>
              <a:r>
                <a:rPr lang="en-GB" sz="1200">
                  <a:solidFill>
                    <a:srgbClr val="4A4A4A"/>
                  </a:solidFill>
                </a:rPr>
                <a:t>products in the </a:t>
              </a:r>
              <a:r>
                <a:rPr lang="en-GB" sz="1200" b="1">
                  <a:solidFill>
                    <a:srgbClr val="4A4A4A"/>
                  </a:solidFill>
                </a:rPr>
                <a:t>UK</a:t>
              </a:r>
              <a:endParaRPr lang="en-GB" sz="1200">
                <a:solidFill>
                  <a:srgbClr val="4A4A4A"/>
                </a:solidFill>
              </a:endParaRPr>
            </a:p>
          </p:txBody>
        </p:sp>
        <p:sp>
          <p:nvSpPr>
            <p:cNvPr id="138" name="TextBox 137"/>
            <p:cNvSpPr txBox="1"/>
            <p:nvPr userDrawn="1"/>
          </p:nvSpPr>
          <p:spPr>
            <a:xfrm>
              <a:off x="1147124" y="3689689"/>
              <a:ext cx="4646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 CapTech </a:t>
              </a:r>
              <a:r>
                <a:rPr lang="en-GB" sz="1200">
                  <a:solidFill>
                    <a:srgbClr val="4A4A4A"/>
                  </a:solidFill>
                </a:rPr>
                <a:t>is the </a:t>
              </a:r>
              <a:r>
                <a:rPr lang="en-GB" sz="1200" b="1">
                  <a:solidFill>
                    <a:srgbClr val="4A4A4A"/>
                  </a:solidFill>
                </a:rPr>
                <a:t>#3 </a:t>
              </a:r>
              <a:r>
                <a:rPr lang="en-GB" sz="1200">
                  <a:solidFill>
                    <a:srgbClr val="4A4A4A"/>
                  </a:solidFill>
                </a:rPr>
                <a:t>distributor of </a:t>
              </a:r>
              <a:r>
                <a:rPr lang="en-GB" sz="1200" b="1">
                  <a:solidFill>
                    <a:srgbClr val="4A4A4A"/>
                  </a:solidFill>
                </a:rPr>
                <a:t>IT </a:t>
              </a:r>
              <a:r>
                <a:rPr lang="en-GB" sz="1200">
                  <a:solidFill>
                    <a:srgbClr val="4A4A4A"/>
                  </a:solidFill>
                </a:rPr>
                <a:t>&amp; </a:t>
              </a:r>
              <a:r>
                <a:rPr lang="en-GB" sz="1200" b="1">
                  <a:solidFill>
                    <a:srgbClr val="4A4A4A"/>
                  </a:solidFill>
                </a:rPr>
                <a:t>Home Entertainment </a:t>
              </a:r>
              <a:r>
                <a:rPr lang="en-GB" sz="1200">
                  <a:solidFill>
                    <a:srgbClr val="4A4A4A"/>
                  </a:solidFill>
                </a:rPr>
                <a:t>products in </a:t>
              </a:r>
              <a:r>
                <a:rPr lang="en-GB" sz="1200" b="1">
                  <a:solidFill>
                    <a:srgbClr val="4A4A4A"/>
                  </a:solidFill>
                </a:rPr>
                <a:t>Sweden</a:t>
              </a:r>
              <a:r>
                <a:rPr lang="en-GB" sz="1200">
                  <a:solidFill>
                    <a:srgbClr val="4A4A4A"/>
                  </a:solidFill>
                </a:rPr>
                <a:t> with planned expansion in </a:t>
              </a:r>
              <a:r>
                <a:rPr lang="en-GB" sz="1200" b="1">
                  <a:solidFill>
                    <a:srgbClr val="4A4A4A"/>
                  </a:solidFill>
                </a:rPr>
                <a:t>Norway</a:t>
              </a:r>
            </a:p>
          </p:txBody>
        </p:sp>
        <p:pic>
          <p:nvPicPr>
            <p:cNvPr id="139" name="Picture 13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89916" l="9889" r="100000">
                          <a14:foregroundMark x1="76184" y1="26555" x2="85515" y2="4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53" y="3759600"/>
              <a:ext cx="343112" cy="284334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 userDrawn="1"/>
          </p:nvSpPr>
          <p:spPr>
            <a:xfrm>
              <a:off x="1147124" y="4229664"/>
              <a:ext cx="4855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 France </a:t>
              </a:r>
              <a:r>
                <a:rPr lang="en-GB" sz="1200">
                  <a:solidFill>
                    <a:srgbClr val="4A4A4A"/>
                  </a:solidFill>
                </a:rPr>
                <a:t>provide key distribution routes for </a:t>
              </a:r>
              <a:r>
                <a:rPr lang="en-GB" sz="1200" b="1">
                  <a:solidFill>
                    <a:srgbClr val="4A4A4A"/>
                  </a:solidFill>
                </a:rPr>
                <a:t>IT, Communication </a:t>
              </a:r>
              <a:r>
                <a:rPr lang="en-GB" sz="1200">
                  <a:solidFill>
                    <a:srgbClr val="4A4A4A"/>
                  </a:solidFill>
                </a:rPr>
                <a:t>and </a:t>
              </a:r>
              <a:r>
                <a:rPr lang="en-GB" sz="1200" b="1">
                  <a:solidFill>
                    <a:srgbClr val="4A4A4A"/>
                  </a:solidFill>
                </a:rPr>
                <a:t>Home Entertainment </a:t>
              </a:r>
              <a:r>
                <a:rPr lang="en-GB" sz="1200">
                  <a:solidFill>
                    <a:srgbClr val="4A4A4A"/>
                  </a:solidFill>
                </a:rPr>
                <a:t>products in </a:t>
              </a:r>
              <a:r>
                <a:rPr lang="en-GB" sz="1200" b="1">
                  <a:solidFill>
                    <a:srgbClr val="4A4A4A"/>
                  </a:solidFill>
                </a:rPr>
                <a:t>France</a:t>
              </a:r>
            </a:p>
          </p:txBody>
        </p:sp>
        <p:pic>
          <p:nvPicPr>
            <p:cNvPr id="141" name="Picture 14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16" b="89916" l="9889" r="100000">
                          <a14:foregroundMark x1="76184" y1="26555" x2="85515" y2="4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99" y="4288724"/>
              <a:ext cx="343112" cy="28433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16" b="89916" l="9889" r="100000">
                          <a14:foregroundMark x1="76184" y1="26555" x2="85515" y2="4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99" y="4785507"/>
              <a:ext cx="343112" cy="284334"/>
            </a:xfrm>
            <a:prstGeom prst="rect">
              <a:avLst/>
            </a:prstGeom>
          </p:spPr>
        </p:pic>
        <p:sp>
          <p:nvSpPr>
            <p:cNvPr id="143" name="Rectangle 142"/>
            <p:cNvSpPr/>
            <p:nvPr userDrawn="1"/>
          </p:nvSpPr>
          <p:spPr>
            <a:xfrm>
              <a:off x="606896" y="5781375"/>
              <a:ext cx="413605" cy="346030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44" name="TextBox 143"/>
            <p:cNvSpPr txBox="1"/>
            <p:nvPr userDrawn="1"/>
          </p:nvSpPr>
          <p:spPr>
            <a:xfrm>
              <a:off x="1147124" y="4769639"/>
              <a:ext cx="4855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4A4A4A"/>
                  </a:solidFill>
                </a:rPr>
                <a:t>Exertis Go Connect </a:t>
              </a:r>
              <a:r>
                <a:rPr lang="en-GB" sz="1200">
                  <a:solidFill>
                    <a:srgbClr val="4A4A4A"/>
                  </a:solidFill>
                </a:rPr>
                <a:t>provides specialist distribution for </a:t>
              </a:r>
              <a:r>
                <a:rPr lang="en-GB" sz="1200" b="1">
                  <a:solidFill>
                    <a:srgbClr val="4A4A4A"/>
                  </a:solidFill>
                </a:rPr>
                <a:t>IT </a:t>
              </a:r>
              <a:r>
                <a:rPr lang="en-GB" sz="1200">
                  <a:solidFill>
                    <a:srgbClr val="4A4A4A"/>
                  </a:solidFill>
                </a:rPr>
                <a:t>and </a:t>
              </a:r>
              <a:r>
                <a:rPr lang="en-GB" sz="1200" b="1">
                  <a:solidFill>
                    <a:srgbClr val="4A4A4A"/>
                  </a:solidFill>
                </a:rPr>
                <a:t>Communication</a:t>
              </a:r>
              <a:r>
                <a:rPr lang="en-GB" sz="1200">
                  <a:solidFill>
                    <a:srgbClr val="4A4A4A"/>
                  </a:solidFill>
                </a:rPr>
                <a:t> products in </a:t>
              </a:r>
              <a:r>
                <a:rPr lang="en-GB" sz="1200" b="1">
                  <a:solidFill>
                    <a:srgbClr val="4A4A4A"/>
                  </a:solidFill>
                </a:rPr>
                <a:t>Belgium, Netherlands </a:t>
              </a:r>
              <a:r>
                <a:rPr lang="en-GB" sz="1200">
                  <a:solidFill>
                    <a:srgbClr val="4A4A4A"/>
                  </a:solidFill>
                </a:rPr>
                <a:t>and </a:t>
              </a:r>
              <a:r>
                <a:rPr lang="en-GB" sz="1200" b="1">
                  <a:solidFill>
                    <a:srgbClr val="4A4A4A"/>
                  </a:solidFill>
                </a:rPr>
                <a:t>Luxemburg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 userDrawn="1"/>
          </p:nvPicPr>
          <p:blipFill>
            <a:blip r:embed="rId7">
              <a:clrChange>
                <a:clrFrom>
                  <a:srgbClr val="ED0018"/>
                </a:clrFrom>
                <a:clrTo>
                  <a:srgbClr val="ED001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868" y="5275393"/>
              <a:ext cx="314959" cy="333486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 userDrawn="1"/>
          </p:nvPicPr>
          <p:blipFill>
            <a:blip r:embed="rId8">
              <a:clrChange>
                <a:clrFrom>
                  <a:srgbClr val="ED0018"/>
                </a:clrFrom>
                <a:clrTo>
                  <a:srgbClr val="ED001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9245" y="5783779"/>
              <a:ext cx="311051" cy="355487"/>
            </a:xfrm>
            <a:prstGeom prst="rect">
              <a:avLst/>
            </a:prstGeom>
          </p:spPr>
        </p:pic>
        <p:sp>
          <p:nvSpPr>
            <p:cNvPr id="150" name="Rectangle 149"/>
            <p:cNvSpPr/>
            <p:nvPr userDrawn="1"/>
          </p:nvSpPr>
          <p:spPr>
            <a:xfrm>
              <a:off x="614736" y="2770633"/>
              <a:ext cx="400071" cy="346030"/>
            </a:xfrm>
            <a:prstGeom prst="rect">
              <a:avLst/>
            </a:prstGeom>
            <a:solidFill>
              <a:srgbClr val="F5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151" name="Freeform 283"/>
            <p:cNvSpPr>
              <a:spLocks/>
            </p:cNvSpPr>
            <p:nvPr userDrawn="1"/>
          </p:nvSpPr>
          <p:spPr bwMode="auto">
            <a:xfrm>
              <a:off x="726688" y="2856313"/>
              <a:ext cx="182138" cy="191154"/>
            </a:xfrm>
            <a:custGeom>
              <a:avLst/>
              <a:gdLst>
                <a:gd name="T0" fmla="*/ 0 w 224"/>
                <a:gd name="T1" fmla="*/ 102 h 246"/>
                <a:gd name="T2" fmla="*/ 0 w 224"/>
                <a:gd name="T3" fmla="*/ 234 h 246"/>
                <a:gd name="T4" fmla="*/ 6 w 224"/>
                <a:gd name="T5" fmla="*/ 243 h 246"/>
                <a:gd name="T6" fmla="*/ 15 w 224"/>
                <a:gd name="T7" fmla="*/ 246 h 246"/>
                <a:gd name="T8" fmla="*/ 74 w 224"/>
                <a:gd name="T9" fmla="*/ 246 h 246"/>
                <a:gd name="T10" fmla="*/ 80 w 224"/>
                <a:gd name="T11" fmla="*/ 243 h 246"/>
                <a:gd name="T12" fmla="*/ 82 w 224"/>
                <a:gd name="T13" fmla="*/ 238 h 246"/>
                <a:gd name="T14" fmla="*/ 82 w 224"/>
                <a:gd name="T15" fmla="*/ 174 h 246"/>
                <a:gd name="T16" fmla="*/ 142 w 224"/>
                <a:gd name="T17" fmla="*/ 174 h 246"/>
                <a:gd name="T18" fmla="*/ 142 w 224"/>
                <a:gd name="T19" fmla="*/ 238 h 246"/>
                <a:gd name="T20" fmla="*/ 144 w 224"/>
                <a:gd name="T21" fmla="*/ 243 h 246"/>
                <a:gd name="T22" fmla="*/ 149 w 224"/>
                <a:gd name="T23" fmla="*/ 246 h 246"/>
                <a:gd name="T24" fmla="*/ 209 w 224"/>
                <a:gd name="T25" fmla="*/ 246 h 246"/>
                <a:gd name="T26" fmla="*/ 218 w 224"/>
                <a:gd name="T27" fmla="*/ 243 h 246"/>
                <a:gd name="T28" fmla="*/ 224 w 224"/>
                <a:gd name="T29" fmla="*/ 234 h 246"/>
                <a:gd name="T30" fmla="*/ 224 w 224"/>
                <a:gd name="T31" fmla="*/ 102 h 246"/>
                <a:gd name="T32" fmla="*/ 112 w 224"/>
                <a:gd name="T33" fmla="*/ 0 h 246"/>
                <a:gd name="T34" fmla="*/ 0 w 224"/>
                <a:gd name="T35" fmla="*/ 1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46">
                  <a:moveTo>
                    <a:pt x="0" y="102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9"/>
                    <a:pt x="3" y="242"/>
                    <a:pt x="6" y="243"/>
                  </a:cubicBezTo>
                  <a:cubicBezTo>
                    <a:pt x="9" y="245"/>
                    <a:pt x="12" y="246"/>
                    <a:pt x="15" y="246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76" y="246"/>
                    <a:pt x="78" y="245"/>
                    <a:pt x="80" y="243"/>
                  </a:cubicBezTo>
                  <a:cubicBezTo>
                    <a:pt x="81" y="242"/>
                    <a:pt x="82" y="240"/>
                    <a:pt x="82" y="238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2" y="238"/>
                    <a:pt x="142" y="238"/>
                    <a:pt x="142" y="238"/>
                  </a:cubicBezTo>
                  <a:cubicBezTo>
                    <a:pt x="142" y="240"/>
                    <a:pt x="142" y="242"/>
                    <a:pt x="144" y="243"/>
                  </a:cubicBezTo>
                  <a:cubicBezTo>
                    <a:pt x="145" y="245"/>
                    <a:pt x="147" y="246"/>
                    <a:pt x="149" y="246"/>
                  </a:cubicBezTo>
                  <a:cubicBezTo>
                    <a:pt x="209" y="246"/>
                    <a:pt x="209" y="246"/>
                    <a:pt x="209" y="246"/>
                  </a:cubicBezTo>
                  <a:cubicBezTo>
                    <a:pt x="212" y="246"/>
                    <a:pt x="215" y="245"/>
                    <a:pt x="218" y="243"/>
                  </a:cubicBezTo>
                  <a:cubicBezTo>
                    <a:pt x="221" y="242"/>
                    <a:pt x="224" y="239"/>
                    <a:pt x="224" y="234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1"/>
            <p:cNvSpPr>
              <a:spLocks noEditPoints="1"/>
            </p:cNvSpPr>
            <p:nvPr userDrawn="1"/>
          </p:nvSpPr>
          <p:spPr bwMode="auto">
            <a:xfrm>
              <a:off x="690238" y="3342880"/>
              <a:ext cx="246923" cy="135495"/>
            </a:xfrm>
            <a:custGeom>
              <a:avLst/>
              <a:gdLst>
                <a:gd name="T0" fmla="*/ 36 w 38"/>
                <a:gd name="T1" fmla="*/ 0 h 25"/>
                <a:gd name="T2" fmla="*/ 1 w 38"/>
                <a:gd name="T3" fmla="*/ 0 h 25"/>
                <a:gd name="T4" fmla="*/ 0 w 38"/>
                <a:gd name="T5" fmla="*/ 2 h 25"/>
                <a:gd name="T6" fmla="*/ 0 w 38"/>
                <a:gd name="T7" fmla="*/ 2 h 25"/>
                <a:gd name="T8" fmla="*/ 0 w 38"/>
                <a:gd name="T9" fmla="*/ 23 h 25"/>
                <a:gd name="T10" fmla="*/ 1 w 38"/>
                <a:gd name="T11" fmla="*/ 25 h 25"/>
                <a:gd name="T12" fmla="*/ 2 w 38"/>
                <a:gd name="T13" fmla="*/ 25 h 25"/>
                <a:gd name="T14" fmla="*/ 36 w 38"/>
                <a:gd name="T15" fmla="*/ 25 h 25"/>
                <a:gd name="T16" fmla="*/ 36 w 38"/>
                <a:gd name="T17" fmla="*/ 25 h 25"/>
                <a:gd name="T18" fmla="*/ 38 w 38"/>
                <a:gd name="T19" fmla="*/ 23 h 25"/>
                <a:gd name="T20" fmla="*/ 38 w 38"/>
                <a:gd name="T21" fmla="*/ 2 h 25"/>
                <a:gd name="T22" fmla="*/ 38 w 38"/>
                <a:gd name="T23" fmla="*/ 2 h 25"/>
                <a:gd name="T24" fmla="*/ 36 w 38"/>
                <a:gd name="T25" fmla="*/ 0 h 25"/>
                <a:gd name="T26" fmla="*/ 36 w 38"/>
                <a:gd name="T27" fmla="*/ 23 h 25"/>
                <a:gd name="T28" fmla="*/ 2 w 38"/>
                <a:gd name="T29" fmla="*/ 23 h 25"/>
                <a:gd name="T30" fmla="*/ 2 w 38"/>
                <a:gd name="T31" fmla="*/ 2 h 25"/>
                <a:gd name="T32" fmla="*/ 36 w 38"/>
                <a:gd name="T33" fmla="*/ 2 h 25"/>
                <a:gd name="T34" fmla="*/ 36 w 38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5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8" y="24"/>
                    <a:pt x="38" y="2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  <a:close/>
                  <a:moveTo>
                    <a:pt x="36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53" name="Freeform 12"/>
            <p:cNvSpPr>
              <a:spLocks noEditPoints="1"/>
            </p:cNvSpPr>
            <p:nvPr userDrawn="1"/>
          </p:nvSpPr>
          <p:spPr bwMode="auto">
            <a:xfrm>
              <a:off x="643871" y="3478375"/>
              <a:ext cx="331425" cy="48974"/>
            </a:xfrm>
            <a:custGeom>
              <a:avLst/>
              <a:gdLst>
                <a:gd name="T0" fmla="*/ 45 w 51"/>
                <a:gd name="T1" fmla="*/ 1 h 9"/>
                <a:gd name="T2" fmla="*/ 44 w 51"/>
                <a:gd name="T3" fmla="*/ 0 h 9"/>
                <a:gd name="T4" fmla="*/ 8 w 51"/>
                <a:gd name="T5" fmla="*/ 0 h 9"/>
                <a:gd name="T6" fmla="*/ 7 w 51"/>
                <a:gd name="T7" fmla="*/ 1 h 9"/>
                <a:gd name="T8" fmla="*/ 0 w 51"/>
                <a:gd name="T9" fmla="*/ 6 h 9"/>
                <a:gd name="T10" fmla="*/ 0 w 51"/>
                <a:gd name="T11" fmla="*/ 7 h 9"/>
                <a:gd name="T12" fmla="*/ 2 w 51"/>
                <a:gd name="T13" fmla="*/ 9 h 9"/>
                <a:gd name="T14" fmla="*/ 49 w 51"/>
                <a:gd name="T15" fmla="*/ 9 h 9"/>
                <a:gd name="T16" fmla="*/ 51 w 51"/>
                <a:gd name="T17" fmla="*/ 7 h 9"/>
                <a:gd name="T18" fmla="*/ 51 w 51"/>
                <a:gd name="T19" fmla="*/ 6 h 9"/>
                <a:gd name="T20" fmla="*/ 45 w 51"/>
                <a:gd name="T21" fmla="*/ 1 h 9"/>
                <a:gd name="T22" fmla="*/ 19 w 51"/>
                <a:gd name="T23" fmla="*/ 4 h 9"/>
                <a:gd name="T24" fmla="*/ 32 w 51"/>
                <a:gd name="T25" fmla="*/ 4 h 9"/>
                <a:gd name="T26" fmla="*/ 33 w 51"/>
                <a:gd name="T27" fmla="*/ 5 h 9"/>
                <a:gd name="T28" fmla="*/ 18 w 51"/>
                <a:gd name="T29" fmla="*/ 5 h 9"/>
                <a:gd name="T30" fmla="*/ 19 w 51"/>
                <a:gd name="T31" fmla="*/ 4 h 9"/>
                <a:gd name="T32" fmla="*/ 29 w 51"/>
                <a:gd name="T33" fmla="*/ 7 h 9"/>
                <a:gd name="T34" fmla="*/ 29 w 51"/>
                <a:gd name="T35" fmla="*/ 7 h 9"/>
                <a:gd name="T36" fmla="*/ 23 w 51"/>
                <a:gd name="T37" fmla="*/ 7 h 9"/>
                <a:gd name="T38" fmla="*/ 22 w 51"/>
                <a:gd name="T39" fmla="*/ 7 h 9"/>
                <a:gd name="T40" fmla="*/ 22 w 51"/>
                <a:gd name="T41" fmla="*/ 6 h 9"/>
                <a:gd name="T42" fmla="*/ 29 w 51"/>
                <a:gd name="T43" fmla="*/ 6 h 9"/>
                <a:gd name="T44" fmla="*/ 29 w 51"/>
                <a:gd name="T4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9">
                  <a:moveTo>
                    <a:pt x="45" y="1"/>
                  </a:moveTo>
                  <a:cubicBezTo>
                    <a:pt x="45" y="0"/>
                    <a:pt x="44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9"/>
                    <a:pt x="51" y="7"/>
                    <a:pt x="51" y="7"/>
                  </a:cubicBezTo>
                  <a:cubicBezTo>
                    <a:pt x="51" y="6"/>
                    <a:pt x="51" y="6"/>
                    <a:pt x="51" y="6"/>
                  </a:cubicBezTo>
                  <a:lnTo>
                    <a:pt x="45" y="1"/>
                  </a:lnTo>
                  <a:close/>
                  <a:moveTo>
                    <a:pt x="19" y="4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9" y="4"/>
                  </a:ln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</p:grpSp>
      <p:grpSp>
        <p:nvGrpSpPr>
          <p:cNvPr id="154" name="Gruppieren 18"/>
          <p:cNvGrpSpPr>
            <a:grpSpLocks noChangeAspect="1"/>
          </p:cNvGrpSpPr>
          <p:nvPr userDrawn="1"/>
        </p:nvGrpSpPr>
        <p:grpSpPr>
          <a:xfrm>
            <a:off x="8059744" y="2617114"/>
            <a:ext cx="3546385" cy="3517424"/>
            <a:chOff x="610936" y="1453899"/>
            <a:chExt cx="4918982" cy="5491072"/>
          </a:xfrm>
        </p:grpSpPr>
        <p:grpSp>
          <p:nvGrpSpPr>
            <p:cNvPr id="155" name="Group 307"/>
            <p:cNvGrpSpPr>
              <a:grpSpLocks/>
            </p:cNvGrpSpPr>
            <p:nvPr/>
          </p:nvGrpSpPr>
          <p:grpSpPr bwMode="gray">
            <a:xfrm>
              <a:off x="825616" y="5222404"/>
              <a:ext cx="1676997" cy="1299699"/>
              <a:chOff x="3610" y="1621"/>
              <a:chExt cx="420" cy="359"/>
            </a:xfrm>
            <a:solidFill>
              <a:schemeClr val="bg1">
                <a:lumMod val="65000"/>
              </a:schemeClr>
            </a:solidFill>
          </p:grpSpPr>
          <p:sp>
            <p:nvSpPr>
              <p:cNvPr id="220" name="Freeform 308"/>
              <p:cNvSpPr>
                <a:spLocks/>
              </p:cNvSpPr>
              <p:nvPr/>
            </p:nvSpPr>
            <p:spPr bwMode="gray">
              <a:xfrm>
                <a:off x="3610" y="1621"/>
                <a:ext cx="405" cy="359"/>
              </a:xfrm>
              <a:custGeom>
                <a:avLst/>
                <a:gdLst>
                  <a:gd name="T0" fmla="*/ 0 w 811"/>
                  <a:gd name="T1" fmla="*/ 3 h 718"/>
                  <a:gd name="T2" fmla="*/ 0 w 811"/>
                  <a:gd name="T3" fmla="*/ 2 h 718"/>
                  <a:gd name="T4" fmla="*/ 0 w 811"/>
                  <a:gd name="T5" fmla="*/ 1 h 718"/>
                  <a:gd name="T6" fmla="*/ 0 w 811"/>
                  <a:gd name="T7" fmla="*/ 1 h 718"/>
                  <a:gd name="T8" fmla="*/ 1 w 811"/>
                  <a:gd name="T9" fmla="*/ 1 h 718"/>
                  <a:gd name="T10" fmla="*/ 1 w 811"/>
                  <a:gd name="T11" fmla="*/ 1 h 718"/>
                  <a:gd name="T12" fmla="*/ 2 w 811"/>
                  <a:gd name="T13" fmla="*/ 1 h 718"/>
                  <a:gd name="T14" fmla="*/ 3 w 811"/>
                  <a:gd name="T15" fmla="*/ 1 h 718"/>
                  <a:gd name="T16" fmla="*/ 4 w 811"/>
                  <a:gd name="T17" fmla="*/ 1 h 718"/>
                  <a:gd name="T18" fmla="*/ 6 w 811"/>
                  <a:gd name="T19" fmla="*/ 2 h 718"/>
                  <a:gd name="T20" fmla="*/ 7 w 811"/>
                  <a:gd name="T21" fmla="*/ 3 h 718"/>
                  <a:gd name="T22" fmla="*/ 7 w 811"/>
                  <a:gd name="T23" fmla="*/ 3 h 718"/>
                  <a:gd name="T24" fmla="*/ 8 w 811"/>
                  <a:gd name="T25" fmla="*/ 3 h 718"/>
                  <a:gd name="T26" fmla="*/ 8 w 811"/>
                  <a:gd name="T27" fmla="*/ 3 h 718"/>
                  <a:gd name="T28" fmla="*/ 9 w 811"/>
                  <a:gd name="T29" fmla="*/ 4 h 718"/>
                  <a:gd name="T30" fmla="*/ 9 w 811"/>
                  <a:gd name="T31" fmla="*/ 5 h 718"/>
                  <a:gd name="T32" fmla="*/ 11 w 811"/>
                  <a:gd name="T33" fmla="*/ 5 h 718"/>
                  <a:gd name="T34" fmla="*/ 11 w 811"/>
                  <a:gd name="T35" fmla="*/ 5 h 718"/>
                  <a:gd name="T36" fmla="*/ 11 w 811"/>
                  <a:gd name="T37" fmla="*/ 6 h 718"/>
                  <a:gd name="T38" fmla="*/ 12 w 811"/>
                  <a:gd name="T39" fmla="*/ 6 h 718"/>
                  <a:gd name="T40" fmla="*/ 12 w 811"/>
                  <a:gd name="T41" fmla="*/ 6 h 718"/>
                  <a:gd name="T42" fmla="*/ 12 w 811"/>
                  <a:gd name="T43" fmla="*/ 6 h 718"/>
                  <a:gd name="T44" fmla="*/ 11 w 811"/>
                  <a:gd name="T45" fmla="*/ 7 h 718"/>
                  <a:gd name="T46" fmla="*/ 10 w 811"/>
                  <a:gd name="T47" fmla="*/ 7 h 718"/>
                  <a:gd name="T48" fmla="*/ 9 w 811"/>
                  <a:gd name="T49" fmla="*/ 8 h 718"/>
                  <a:gd name="T50" fmla="*/ 9 w 811"/>
                  <a:gd name="T51" fmla="*/ 8 h 718"/>
                  <a:gd name="T52" fmla="*/ 8 w 811"/>
                  <a:gd name="T53" fmla="*/ 8 h 718"/>
                  <a:gd name="T54" fmla="*/ 8 w 811"/>
                  <a:gd name="T55" fmla="*/ 9 h 718"/>
                  <a:gd name="T56" fmla="*/ 8 w 811"/>
                  <a:gd name="T57" fmla="*/ 9 h 718"/>
                  <a:gd name="T58" fmla="*/ 8 w 811"/>
                  <a:gd name="T59" fmla="*/ 10 h 718"/>
                  <a:gd name="T60" fmla="*/ 8 w 811"/>
                  <a:gd name="T61" fmla="*/ 10 h 718"/>
                  <a:gd name="T62" fmla="*/ 7 w 811"/>
                  <a:gd name="T63" fmla="*/ 11 h 718"/>
                  <a:gd name="T64" fmla="*/ 6 w 811"/>
                  <a:gd name="T65" fmla="*/ 11 h 718"/>
                  <a:gd name="T66" fmla="*/ 6 w 811"/>
                  <a:gd name="T67" fmla="*/ 11 h 718"/>
                  <a:gd name="T68" fmla="*/ 5 w 811"/>
                  <a:gd name="T69" fmla="*/ 11 h 718"/>
                  <a:gd name="T70" fmla="*/ 5 w 811"/>
                  <a:gd name="T71" fmla="*/ 12 h 718"/>
                  <a:gd name="T72" fmla="*/ 5 w 811"/>
                  <a:gd name="T73" fmla="*/ 12 h 718"/>
                  <a:gd name="T74" fmla="*/ 4 w 811"/>
                  <a:gd name="T75" fmla="*/ 12 h 718"/>
                  <a:gd name="T76" fmla="*/ 2 w 811"/>
                  <a:gd name="T77" fmla="*/ 11 h 718"/>
                  <a:gd name="T78" fmla="*/ 2 w 811"/>
                  <a:gd name="T79" fmla="*/ 11 h 718"/>
                  <a:gd name="T80" fmla="*/ 1 w 811"/>
                  <a:gd name="T81" fmla="*/ 12 h 718"/>
                  <a:gd name="T82" fmla="*/ 0 w 811"/>
                  <a:gd name="T83" fmla="*/ 11 h 718"/>
                  <a:gd name="T84" fmla="*/ 0 w 811"/>
                  <a:gd name="T85" fmla="*/ 10 h 718"/>
                  <a:gd name="T86" fmla="*/ 0 w 811"/>
                  <a:gd name="T87" fmla="*/ 9 h 718"/>
                  <a:gd name="T88" fmla="*/ 0 w 811"/>
                  <a:gd name="T89" fmla="*/ 9 h 718"/>
                  <a:gd name="T90" fmla="*/ 0 w 811"/>
                  <a:gd name="T91" fmla="*/ 8 h 718"/>
                  <a:gd name="T92" fmla="*/ 0 w 811"/>
                  <a:gd name="T93" fmla="*/ 8 h 718"/>
                  <a:gd name="T94" fmla="*/ 1 w 811"/>
                  <a:gd name="T95" fmla="*/ 7 h 718"/>
                  <a:gd name="T96" fmla="*/ 0 w 811"/>
                  <a:gd name="T97" fmla="*/ 7 h 718"/>
                  <a:gd name="T98" fmla="*/ 1 w 811"/>
                  <a:gd name="T99" fmla="*/ 6 h 718"/>
                  <a:gd name="T100" fmla="*/ 1 w 811"/>
                  <a:gd name="T101" fmla="*/ 6 h 718"/>
                  <a:gd name="T102" fmla="*/ 1 w 811"/>
                  <a:gd name="T103" fmla="*/ 5 h 718"/>
                  <a:gd name="T104" fmla="*/ 2 w 811"/>
                  <a:gd name="T105" fmla="*/ 5 h 718"/>
                  <a:gd name="T106" fmla="*/ 2 w 811"/>
                  <a:gd name="T107" fmla="*/ 4 h 718"/>
                  <a:gd name="T108" fmla="*/ 3 w 811"/>
                  <a:gd name="T109" fmla="*/ 4 h 718"/>
                  <a:gd name="T110" fmla="*/ 2 w 811"/>
                  <a:gd name="T111" fmla="*/ 3 h 718"/>
                  <a:gd name="T112" fmla="*/ 2 w 811"/>
                  <a:gd name="T113" fmla="*/ 3 h 718"/>
                  <a:gd name="T114" fmla="*/ 1 w 811"/>
                  <a:gd name="T115" fmla="*/ 3 h 718"/>
                  <a:gd name="T116" fmla="*/ 1 w 811"/>
                  <a:gd name="T117" fmla="*/ 3 h 718"/>
                  <a:gd name="T118" fmla="*/ 1 w 811"/>
                  <a:gd name="T119" fmla="*/ 3 h 718"/>
                  <a:gd name="T120" fmla="*/ 0 w 811"/>
                  <a:gd name="T121" fmla="*/ 3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1"/>
                  <a:gd name="T184" fmla="*/ 0 h 718"/>
                  <a:gd name="T185" fmla="*/ 811 w 811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4" y="0"/>
                    </a:lnTo>
                    <a:lnTo>
                      <a:pt x="156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0" y="285"/>
                    </a:lnTo>
                    <a:lnTo>
                      <a:pt x="717" y="304"/>
                    </a:lnTo>
                    <a:lnTo>
                      <a:pt x="725" y="311"/>
                    </a:lnTo>
                    <a:lnTo>
                      <a:pt x="743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0" y="411"/>
                    </a:lnTo>
                    <a:lnTo>
                      <a:pt x="714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6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3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59" y="185"/>
                    </a:lnTo>
                    <a:lnTo>
                      <a:pt x="152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09"/>
              <p:cNvSpPr>
                <a:spLocks/>
              </p:cNvSpPr>
              <p:nvPr/>
            </p:nvSpPr>
            <p:spPr bwMode="gray">
              <a:xfrm>
                <a:off x="3918" y="1919"/>
                <a:ext cx="16" cy="11"/>
              </a:xfrm>
              <a:custGeom>
                <a:avLst/>
                <a:gdLst>
                  <a:gd name="T0" fmla="*/ 1 w 31"/>
                  <a:gd name="T1" fmla="*/ 0 h 22"/>
                  <a:gd name="T2" fmla="*/ 1 w 31"/>
                  <a:gd name="T3" fmla="*/ 0 h 22"/>
                  <a:gd name="T4" fmla="*/ 0 w 31"/>
                  <a:gd name="T5" fmla="*/ 1 h 22"/>
                  <a:gd name="T6" fmla="*/ 1 w 31"/>
                  <a:gd name="T7" fmla="*/ 1 h 22"/>
                  <a:gd name="T8" fmla="*/ 1 w 31"/>
                  <a:gd name="T9" fmla="*/ 1 h 22"/>
                  <a:gd name="T10" fmla="*/ 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10"/>
              <p:cNvSpPr>
                <a:spLocks/>
              </p:cNvSpPr>
              <p:nvPr/>
            </p:nvSpPr>
            <p:spPr bwMode="gray">
              <a:xfrm>
                <a:off x="3963" y="1891"/>
                <a:ext cx="36" cy="28"/>
              </a:xfrm>
              <a:custGeom>
                <a:avLst/>
                <a:gdLst>
                  <a:gd name="T0" fmla="*/ 1 w 72"/>
                  <a:gd name="T1" fmla="*/ 0 h 56"/>
                  <a:gd name="T2" fmla="*/ 1 w 72"/>
                  <a:gd name="T3" fmla="*/ 1 h 56"/>
                  <a:gd name="T4" fmla="*/ 1 w 72"/>
                  <a:gd name="T5" fmla="*/ 1 h 56"/>
                  <a:gd name="T6" fmla="*/ 0 w 72"/>
                  <a:gd name="T7" fmla="*/ 1 h 56"/>
                  <a:gd name="T8" fmla="*/ 1 w 72"/>
                  <a:gd name="T9" fmla="*/ 1 h 56"/>
                  <a:gd name="T10" fmla="*/ 1 w 72"/>
                  <a:gd name="T11" fmla="*/ 1 h 56"/>
                  <a:gd name="T12" fmla="*/ 1 w 72"/>
                  <a:gd name="T13" fmla="*/ 1 h 56"/>
                  <a:gd name="T14" fmla="*/ 2 w 72"/>
                  <a:gd name="T15" fmla="*/ 1 h 56"/>
                  <a:gd name="T16" fmla="*/ 2 w 72"/>
                  <a:gd name="T17" fmla="*/ 1 h 56"/>
                  <a:gd name="T18" fmla="*/ 1 w 72"/>
                  <a:gd name="T19" fmla="*/ 1 h 56"/>
                  <a:gd name="T20" fmla="*/ 1 w 72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56"/>
                  <a:gd name="T35" fmla="*/ 72 w 7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56">
                    <a:moveTo>
                      <a:pt x="53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7" y="52"/>
                    </a:lnTo>
                    <a:lnTo>
                      <a:pt x="72" y="45"/>
                    </a:lnTo>
                    <a:lnTo>
                      <a:pt x="68" y="30"/>
                    </a:lnTo>
                    <a:lnTo>
                      <a:pt x="57" y="19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11"/>
              <p:cNvSpPr>
                <a:spLocks/>
              </p:cNvSpPr>
              <p:nvPr/>
            </p:nvSpPr>
            <p:spPr bwMode="gray">
              <a:xfrm>
                <a:off x="4019" y="1893"/>
                <a:ext cx="11" cy="14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6" name="Group 312"/>
            <p:cNvGrpSpPr>
              <a:grpSpLocks/>
            </p:cNvGrpSpPr>
            <p:nvPr/>
          </p:nvGrpSpPr>
          <p:grpSpPr bwMode="gray">
            <a:xfrm>
              <a:off x="2987977" y="5262826"/>
              <a:ext cx="1471650" cy="1682145"/>
              <a:chOff x="4153" y="1632"/>
              <a:chExt cx="368" cy="465"/>
            </a:xfrm>
            <a:solidFill>
              <a:schemeClr val="bg1">
                <a:lumMod val="65000"/>
              </a:schemeClr>
            </a:solidFill>
          </p:grpSpPr>
          <p:sp>
            <p:nvSpPr>
              <p:cNvPr id="217" name="Freeform 313"/>
              <p:cNvSpPr>
                <a:spLocks/>
              </p:cNvSpPr>
              <p:nvPr/>
            </p:nvSpPr>
            <p:spPr bwMode="gray">
              <a:xfrm>
                <a:off x="4166" y="1878"/>
                <a:ext cx="59" cy="97"/>
              </a:xfrm>
              <a:custGeom>
                <a:avLst/>
                <a:gdLst>
                  <a:gd name="T0" fmla="*/ 2 w 118"/>
                  <a:gd name="T1" fmla="*/ 0 h 193"/>
                  <a:gd name="T2" fmla="*/ 1 w 118"/>
                  <a:gd name="T3" fmla="*/ 1 h 193"/>
                  <a:gd name="T4" fmla="*/ 1 w 118"/>
                  <a:gd name="T5" fmla="*/ 1 h 193"/>
                  <a:gd name="T6" fmla="*/ 1 w 118"/>
                  <a:gd name="T7" fmla="*/ 1 h 193"/>
                  <a:gd name="T8" fmla="*/ 0 w 118"/>
                  <a:gd name="T9" fmla="*/ 1 h 193"/>
                  <a:gd name="T10" fmla="*/ 1 w 118"/>
                  <a:gd name="T11" fmla="*/ 1 h 193"/>
                  <a:gd name="T12" fmla="*/ 1 w 118"/>
                  <a:gd name="T13" fmla="*/ 1 h 193"/>
                  <a:gd name="T14" fmla="*/ 1 w 118"/>
                  <a:gd name="T15" fmla="*/ 2 h 193"/>
                  <a:gd name="T16" fmla="*/ 1 w 118"/>
                  <a:gd name="T17" fmla="*/ 2 h 193"/>
                  <a:gd name="T18" fmla="*/ 1 w 118"/>
                  <a:gd name="T19" fmla="*/ 3 h 193"/>
                  <a:gd name="T20" fmla="*/ 1 w 118"/>
                  <a:gd name="T21" fmla="*/ 3 h 193"/>
                  <a:gd name="T22" fmla="*/ 1 w 118"/>
                  <a:gd name="T23" fmla="*/ 3 h 193"/>
                  <a:gd name="T24" fmla="*/ 1 w 118"/>
                  <a:gd name="T25" fmla="*/ 4 h 193"/>
                  <a:gd name="T26" fmla="*/ 1 w 118"/>
                  <a:gd name="T27" fmla="*/ 3 h 193"/>
                  <a:gd name="T28" fmla="*/ 1 w 118"/>
                  <a:gd name="T29" fmla="*/ 3 h 193"/>
                  <a:gd name="T30" fmla="*/ 2 w 118"/>
                  <a:gd name="T31" fmla="*/ 3 h 193"/>
                  <a:gd name="T32" fmla="*/ 2 w 118"/>
                  <a:gd name="T33" fmla="*/ 3 h 193"/>
                  <a:gd name="T34" fmla="*/ 2 w 118"/>
                  <a:gd name="T35" fmla="*/ 3 h 193"/>
                  <a:gd name="T36" fmla="*/ 2 w 118"/>
                  <a:gd name="T37" fmla="*/ 2 h 193"/>
                  <a:gd name="T38" fmla="*/ 2 w 118"/>
                  <a:gd name="T39" fmla="*/ 2 h 193"/>
                  <a:gd name="T40" fmla="*/ 2 w 118"/>
                  <a:gd name="T41" fmla="*/ 2 h 193"/>
                  <a:gd name="T42" fmla="*/ 2 w 118"/>
                  <a:gd name="T43" fmla="*/ 1 h 193"/>
                  <a:gd name="T44" fmla="*/ 2 w 118"/>
                  <a:gd name="T45" fmla="*/ 1 h 193"/>
                  <a:gd name="T46" fmla="*/ 2 w 118"/>
                  <a:gd name="T47" fmla="*/ 1 h 193"/>
                  <a:gd name="T48" fmla="*/ 2 w 118"/>
                  <a:gd name="T49" fmla="*/ 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93"/>
                  <a:gd name="T77" fmla="*/ 118 w 118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93">
                    <a:moveTo>
                      <a:pt x="70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4" y="178"/>
                    </a:lnTo>
                    <a:lnTo>
                      <a:pt x="89" y="163"/>
                    </a:lnTo>
                    <a:lnTo>
                      <a:pt x="89" y="148"/>
                    </a:lnTo>
                    <a:lnTo>
                      <a:pt x="107" y="119"/>
                    </a:lnTo>
                    <a:lnTo>
                      <a:pt x="114" y="100"/>
                    </a:lnTo>
                    <a:lnTo>
                      <a:pt x="107" y="82"/>
                    </a:lnTo>
                    <a:lnTo>
                      <a:pt x="118" y="59"/>
                    </a:lnTo>
                    <a:lnTo>
                      <a:pt x="111" y="26"/>
                    </a:lnTo>
                    <a:lnTo>
                      <a:pt x="107" y="7"/>
                    </a:lnTo>
                    <a:lnTo>
                      <a:pt x="70" y="0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14"/>
              <p:cNvSpPr>
                <a:spLocks/>
              </p:cNvSpPr>
              <p:nvPr/>
            </p:nvSpPr>
            <p:spPr bwMode="gray">
              <a:xfrm>
                <a:off x="4303" y="2029"/>
                <a:ext cx="108" cy="68"/>
              </a:xfrm>
              <a:custGeom>
                <a:avLst/>
                <a:gdLst>
                  <a:gd name="T0" fmla="*/ 4 w 216"/>
                  <a:gd name="T1" fmla="*/ 0 h 136"/>
                  <a:gd name="T2" fmla="*/ 4 w 216"/>
                  <a:gd name="T3" fmla="*/ 1 h 136"/>
                  <a:gd name="T4" fmla="*/ 4 w 216"/>
                  <a:gd name="T5" fmla="*/ 1 h 136"/>
                  <a:gd name="T6" fmla="*/ 4 w 216"/>
                  <a:gd name="T7" fmla="*/ 1 h 136"/>
                  <a:gd name="T8" fmla="*/ 3 w 216"/>
                  <a:gd name="T9" fmla="*/ 1 h 136"/>
                  <a:gd name="T10" fmla="*/ 4 w 216"/>
                  <a:gd name="T11" fmla="*/ 2 h 136"/>
                  <a:gd name="T12" fmla="*/ 4 w 216"/>
                  <a:gd name="T13" fmla="*/ 2 h 136"/>
                  <a:gd name="T14" fmla="*/ 3 w 216"/>
                  <a:gd name="T15" fmla="*/ 2 h 136"/>
                  <a:gd name="T16" fmla="*/ 3 w 216"/>
                  <a:gd name="T17" fmla="*/ 3 h 136"/>
                  <a:gd name="T18" fmla="*/ 3 w 216"/>
                  <a:gd name="T19" fmla="*/ 3 h 136"/>
                  <a:gd name="T20" fmla="*/ 3 w 216"/>
                  <a:gd name="T21" fmla="*/ 2 h 136"/>
                  <a:gd name="T22" fmla="*/ 2 w 216"/>
                  <a:gd name="T23" fmla="*/ 2 h 136"/>
                  <a:gd name="T24" fmla="*/ 2 w 216"/>
                  <a:gd name="T25" fmla="*/ 2 h 136"/>
                  <a:gd name="T26" fmla="*/ 2 w 216"/>
                  <a:gd name="T27" fmla="*/ 2 h 136"/>
                  <a:gd name="T28" fmla="*/ 2 w 216"/>
                  <a:gd name="T29" fmla="*/ 2 h 136"/>
                  <a:gd name="T30" fmla="*/ 1 w 216"/>
                  <a:gd name="T31" fmla="*/ 2 h 136"/>
                  <a:gd name="T32" fmla="*/ 1 w 216"/>
                  <a:gd name="T33" fmla="*/ 1 h 136"/>
                  <a:gd name="T34" fmla="*/ 1 w 216"/>
                  <a:gd name="T35" fmla="*/ 1 h 136"/>
                  <a:gd name="T36" fmla="*/ 1 w 216"/>
                  <a:gd name="T37" fmla="*/ 1 h 136"/>
                  <a:gd name="T38" fmla="*/ 0 w 216"/>
                  <a:gd name="T39" fmla="*/ 1 h 136"/>
                  <a:gd name="T40" fmla="*/ 0 w 216"/>
                  <a:gd name="T41" fmla="*/ 1 h 136"/>
                  <a:gd name="T42" fmla="*/ 1 w 216"/>
                  <a:gd name="T43" fmla="*/ 1 h 136"/>
                  <a:gd name="T44" fmla="*/ 1 w 216"/>
                  <a:gd name="T45" fmla="*/ 1 h 136"/>
                  <a:gd name="T46" fmla="*/ 1 w 216"/>
                  <a:gd name="T47" fmla="*/ 1 h 136"/>
                  <a:gd name="T48" fmla="*/ 2 w 216"/>
                  <a:gd name="T49" fmla="*/ 1 h 136"/>
                  <a:gd name="T50" fmla="*/ 2 w 216"/>
                  <a:gd name="T51" fmla="*/ 1 h 136"/>
                  <a:gd name="T52" fmla="*/ 3 w 216"/>
                  <a:gd name="T53" fmla="*/ 1 h 136"/>
                  <a:gd name="T54" fmla="*/ 3 w 216"/>
                  <a:gd name="T55" fmla="*/ 1 h 136"/>
                  <a:gd name="T56" fmla="*/ 4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136"/>
                  <a:gd name="T89" fmla="*/ 216 w 216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15"/>
              <p:cNvSpPr>
                <a:spLocks/>
              </p:cNvSpPr>
              <p:nvPr/>
            </p:nvSpPr>
            <p:spPr bwMode="gray">
              <a:xfrm>
                <a:off x="4153" y="1632"/>
                <a:ext cx="368" cy="415"/>
              </a:xfrm>
              <a:custGeom>
                <a:avLst/>
                <a:gdLst>
                  <a:gd name="T0" fmla="*/ 9 w 736"/>
                  <a:gd name="T1" fmla="*/ 13 h 830"/>
                  <a:gd name="T2" fmla="*/ 10 w 736"/>
                  <a:gd name="T3" fmla="*/ 12 h 830"/>
                  <a:gd name="T4" fmla="*/ 10 w 736"/>
                  <a:gd name="T5" fmla="*/ 12 h 830"/>
                  <a:gd name="T6" fmla="*/ 10 w 736"/>
                  <a:gd name="T7" fmla="*/ 11 h 830"/>
                  <a:gd name="T8" fmla="*/ 10 w 736"/>
                  <a:gd name="T9" fmla="*/ 11 h 830"/>
                  <a:gd name="T10" fmla="*/ 10 w 736"/>
                  <a:gd name="T11" fmla="*/ 11 h 830"/>
                  <a:gd name="T12" fmla="*/ 10 w 736"/>
                  <a:gd name="T13" fmla="*/ 10 h 830"/>
                  <a:gd name="T14" fmla="*/ 11 w 736"/>
                  <a:gd name="T15" fmla="*/ 11 h 830"/>
                  <a:gd name="T16" fmla="*/ 12 w 736"/>
                  <a:gd name="T17" fmla="*/ 11 h 830"/>
                  <a:gd name="T18" fmla="*/ 12 w 736"/>
                  <a:gd name="T19" fmla="*/ 10 h 830"/>
                  <a:gd name="T20" fmla="*/ 11 w 736"/>
                  <a:gd name="T21" fmla="*/ 10 h 830"/>
                  <a:gd name="T22" fmla="*/ 10 w 736"/>
                  <a:gd name="T23" fmla="*/ 9 h 830"/>
                  <a:gd name="T24" fmla="*/ 9 w 736"/>
                  <a:gd name="T25" fmla="*/ 8 h 830"/>
                  <a:gd name="T26" fmla="*/ 9 w 736"/>
                  <a:gd name="T27" fmla="*/ 8 h 830"/>
                  <a:gd name="T28" fmla="*/ 8 w 736"/>
                  <a:gd name="T29" fmla="*/ 7 h 830"/>
                  <a:gd name="T30" fmla="*/ 8 w 736"/>
                  <a:gd name="T31" fmla="*/ 7 h 830"/>
                  <a:gd name="T32" fmla="*/ 6 w 736"/>
                  <a:gd name="T33" fmla="*/ 5 h 830"/>
                  <a:gd name="T34" fmla="*/ 6 w 736"/>
                  <a:gd name="T35" fmla="*/ 4 h 830"/>
                  <a:gd name="T36" fmla="*/ 6 w 736"/>
                  <a:gd name="T37" fmla="*/ 3 h 830"/>
                  <a:gd name="T38" fmla="*/ 7 w 736"/>
                  <a:gd name="T39" fmla="*/ 3 h 830"/>
                  <a:gd name="T40" fmla="*/ 7 w 736"/>
                  <a:gd name="T41" fmla="*/ 2 h 830"/>
                  <a:gd name="T42" fmla="*/ 6 w 736"/>
                  <a:gd name="T43" fmla="*/ 1 h 830"/>
                  <a:gd name="T44" fmla="*/ 6 w 736"/>
                  <a:gd name="T45" fmla="*/ 1 h 830"/>
                  <a:gd name="T46" fmla="*/ 5 w 736"/>
                  <a:gd name="T47" fmla="*/ 1 h 830"/>
                  <a:gd name="T48" fmla="*/ 4 w 736"/>
                  <a:gd name="T49" fmla="*/ 1 h 830"/>
                  <a:gd name="T50" fmla="*/ 3 w 736"/>
                  <a:gd name="T51" fmla="*/ 1 h 830"/>
                  <a:gd name="T52" fmla="*/ 3 w 736"/>
                  <a:gd name="T53" fmla="*/ 1 h 830"/>
                  <a:gd name="T54" fmla="*/ 2 w 736"/>
                  <a:gd name="T55" fmla="*/ 1 h 830"/>
                  <a:gd name="T56" fmla="*/ 2 w 736"/>
                  <a:gd name="T57" fmla="*/ 1 h 830"/>
                  <a:gd name="T58" fmla="*/ 1 w 736"/>
                  <a:gd name="T59" fmla="*/ 2 h 830"/>
                  <a:gd name="T60" fmla="*/ 1 w 736"/>
                  <a:gd name="T61" fmla="*/ 3 h 830"/>
                  <a:gd name="T62" fmla="*/ 0 w 736"/>
                  <a:gd name="T63" fmla="*/ 3 h 830"/>
                  <a:gd name="T64" fmla="*/ 1 w 736"/>
                  <a:gd name="T65" fmla="*/ 4 h 830"/>
                  <a:gd name="T66" fmla="*/ 1 w 736"/>
                  <a:gd name="T67" fmla="*/ 4 h 830"/>
                  <a:gd name="T68" fmla="*/ 2 w 736"/>
                  <a:gd name="T69" fmla="*/ 4 h 830"/>
                  <a:gd name="T70" fmla="*/ 3 w 736"/>
                  <a:gd name="T71" fmla="*/ 5 h 830"/>
                  <a:gd name="T72" fmla="*/ 4 w 736"/>
                  <a:gd name="T73" fmla="*/ 6 h 830"/>
                  <a:gd name="T74" fmla="*/ 5 w 736"/>
                  <a:gd name="T75" fmla="*/ 7 h 830"/>
                  <a:gd name="T76" fmla="*/ 6 w 736"/>
                  <a:gd name="T77" fmla="*/ 8 h 830"/>
                  <a:gd name="T78" fmla="*/ 7 w 736"/>
                  <a:gd name="T79" fmla="*/ 9 h 830"/>
                  <a:gd name="T80" fmla="*/ 8 w 736"/>
                  <a:gd name="T81" fmla="*/ 10 h 830"/>
                  <a:gd name="T82" fmla="*/ 8 w 736"/>
                  <a:gd name="T83" fmla="*/ 10 h 830"/>
                  <a:gd name="T84" fmla="*/ 9 w 736"/>
                  <a:gd name="T85" fmla="*/ 11 h 830"/>
                  <a:gd name="T86" fmla="*/ 9 w 736"/>
                  <a:gd name="T87" fmla="*/ 12 h 830"/>
                  <a:gd name="T88" fmla="*/ 9 w 736"/>
                  <a:gd name="T89" fmla="*/ 12 h 830"/>
                  <a:gd name="T90" fmla="*/ 9 w 736"/>
                  <a:gd name="T91" fmla="*/ 13 h 8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6"/>
                  <a:gd name="T139" fmla="*/ 0 h 830"/>
                  <a:gd name="T140" fmla="*/ 736 w 736"/>
                  <a:gd name="T141" fmla="*/ 830 h 8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6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8" y="741"/>
                    </a:lnTo>
                    <a:lnTo>
                      <a:pt x="616" y="748"/>
                    </a:lnTo>
                    <a:lnTo>
                      <a:pt x="631" y="734"/>
                    </a:lnTo>
                    <a:lnTo>
                      <a:pt x="627" y="715"/>
                    </a:lnTo>
                    <a:lnTo>
                      <a:pt x="634" y="700"/>
                    </a:lnTo>
                    <a:lnTo>
                      <a:pt x="631" y="693"/>
                    </a:lnTo>
                    <a:lnTo>
                      <a:pt x="612" y="678"/>
                    </a:lnTo>
                    <a:lnTo>
                      <a:pt x="605" y="678"/>
                    </a:lnTo>
                    <a:lnTo>
                      <a:pt x="608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8" y="645"/>
                    </a:lnTo>
                    <a:lnTo>
                      <a:pt x="619" y="630"/>
                    </a:lnTo>
                    <a:lnTo>
                      <a:pt x="619" y="607"/>
                    </a:lnTo>
                    <a:lnTo>
                      <a:pt x="631" y="604"/>
                    </a:lnTo>
                    <a:lnTo>
                      <a:pt x="668" y="622"/>
                    </a:lnTo>
                    <a:lnTo>
                      <a:pt x="682" y="626"/>
                    </a:lnTo>
                    <a:lnTo>
                      <a:pt x="701" y="652"/>
                    </a:lnTo>
                    <a:lnTo>
                      <a:pt x="708" y="667"/>
                    </a:lnTo>
                    <a:lnTo>
                      <a:pt x="719" y="667"/>
                    </a:lnTo>
                    <a:lnTo>
                      <a:pt x="730" y="652"/>
                    </a:lnTo>
                    <a:lnTo>
                      <a:pt x="736" y="637"/>
                    </a:lnTo>
                    <a:lnTo>
                      <a:pt x="723" y="611"/>
                    </a:lnTo>
                    <a:lnTo>
                      <a:pt x="708" y="596"/>
                    </a:lnTo>
                    <a:lnTo>
                      <a:pt x="694" y="596"/>
                    </a:lnTo>
                    <a:lnTo>
                      <a:pt x="694" y="593"/>
                    </a:lnTo>
                    <a:lnTo>
                      <a:pt x="686" y="593"/>
                    </a:lnTo>
                    <a:lnTo>
                      <a:pt x="649" y="555"/>
                    </a:lnTo>
                    <a:lnTo>
                      <a:pt x="631" y="559"/>
                    </a:lnTo>
                    <a:lnTo>
                      <a:pt x="608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3" y="22"/>
                    </a:lnTo>
                    <a:lnTo>
                      <a:pt x="219" y="52"/>
                    </a:lnTo>
                    <a:lnTo>
                      <a:pt x="219" y="63"/>
                    </a:lnTo>
                    <a:lnTo>
                      <a:pt x="204" y="52"/>
                    </a:lnTo>
                    <a:lnTo>
                      <a:pt x="181" y="48"/>
                    </a:lnTo>
                    <a:lnTo>
                      <a:pt x="167" y="56"/>
                    </a:lnTo>
                    <a:lnTo>
                      <a:pt x="156" y="78"/>
                    </a:lnTo>
                    <a:lnTo>
                      <a:pt x="133" y="63"/>
                    </a:lnTo>
                    <a:lnTo>
                      <a:pt x="137" y="41"/>
                    </a:lnTo>
                    <a:lnTo>
                      <a:pt x="130" y="26"/>
                    </a:lnTo>
                    <a:lnTo>
                      <a:pt x="115" y="30"/>
                    </a:lnTo>
                    <a:lnTo>
                      <a:pt x="111" y="48"/>
                    </a:lnTo>
                    <a:lnTo>
                      <a:pt x="100" y="59"/>
                    </a:lnTo>
                    <a:lnTo>
                      <a:pt x="89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4" y="204"/>
                    </a:lnTo>
                    <a:lnTo>
                      <a:pt x="122" y="211"/>
                    </a:lnTo>
                    <a:lnTo>
                      <a:pt x="159" y="230"/>
                    </a:lnTo>
                    <a:lnTo>
                      <a:pt x="185" y="249"/>
                    </a:lnTo>
                    <a:lnTo>
                      <a:pt x="189" y="271"/>
                    </a:lnTo>
                    <a:lnTo>
                      <a:pt x="204" y="286"/>
                    </a:lnTo>
                    <a:lnTo>
                      <a:pt x="211" y="312"/>
                    </a:lnTo>
                    <a:lnTo>
                      <a:pt x="219" y="352"/>
                    </a:lnTo>
                    <a:lnTo>
                      <a:pt x="230" y="371"/>
                    </a:lnTo>
                    <a:lnTo>
                      <a:pt x="244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" name="Freeform 316"/>
            <p:cNvSpPr>
              <a:spLocks/>
            </p:cNvSpPr>
            <p:nvPr/>
          </p:nvSpPr>
          <p:spPr bwMode="gray">
            <a:xfrm>
              <a:off x="2916417" y="5045171"/>
              <a:ext cx="591149" cy="357572"/>
            </a:xfrm>
            <a:custGeom>
              <a:avLst/>
              <a:gdLst>
                <a:gd name="T0" fmla="*/ 11 w 298"/>
                <a:gd name="T1" fmla="*/ 2 h 194"/>
                <a:gd name="T2" fmla="*/ 10 w 298"/>
                <a:gd name="T3" fmla="*/ 1 h 194"/>
                <a:gd name="T4" fmla="*/ 10 w 298"/>
                <a:gd name="T5" fmla="*/ 1 h 194"/>
                <a:gd name="T6" fmla="*/ 9 w 298"/>
                <a:gd name="T7" fmla="*/ 1 h 194"/>
                <a:gd name="T8" fmla="*/ 8 w 298"/>
                <a:gd name="T9" fmla="*/ 0 h 194"/>
                <a:gd name="T10" fmla="*/ 8 w 298"/>
                <a:gd name="T11" fmla="*/ 1 h 194"/>
                <a:gd name="T12" fmla="*/ 7 w 298"/>
                <a:gd name="T13" fmla="*/ 1 h 194"/>
                <a:gd name="T14" fmla="*/ 7 w 298"/>
                <a:gd name="T15" fmla="*/ 1 h 194"/>
                <a:gd name="T16" fmla="*/ 7 w 298"/>
                <a:gd name="T17" fmla="*/ 1 h 194"/>
                <a:gd name="T18" fmla="*/ 6 w 298"/>
                <a:gd name="T19" fmla="*/ 1 h 194"/>
                <a:gd name="T20" fmla="*/ 4 w 298"/>
                <a:gd name="T21" fmla="*/ 2 h 194"/>
                <a:gd name="T22" fmla="*/ 3 w 298"/>
                <a:gd name="T23" fmla="*/ 3 h 194"/>
                <a:gd name="T24" fmla="*/ 3 w 298"/>
                <a:gd name="T25" fmla="*/ 3 h 194"/>
                <a:gd name="T26" fmla="*/ 2 w 298"/>
                <a:gd name="T27" fmla="*/ 4 h 194"/>
                <a:gd name="T28" fmla="*/ 1 w 298"/>
                <a:gd name="T29" fmla="*/ 5 h 194"/>
                <a:gd name="T30" fmla="*/ 1 w 298"/>
                <a:gd name="T31" fmla="*/ 5 h 194"/>
                <a:gd name="T32" fmla="*/ 0 w 298"/>
                <a:gd name="T33" fmla="*/ 5 h 194"/>
                <a:gd name="T34" fmla="*/ 1 w 298"/>
                <a:gd name="T35" fmla="*/ 7 h 194"/>
                <a:gd name="T36" fmla="*/ 1 w 298"/>
                <a:gd name="T37" fmla="*/ 6 h 194"/>
                <a:gd name="T38" fmla="*/ 2 w 298"/>
                <a:gd name="T39" fmla="*/ 5 h 194"/>
                <a:gd name="T40" fmla="*/ 3 w 298"/>
                <a:gd name="T41" fmla="*/ 5 h 194"/>
                <a:gd name="T42" fmla="*/ 4 w 298"/>
                <a:gd name="T43" fmla="*/ 5 h 194"/>
                <a:gd name="T44" fmla="*/ 4 w 298"/>
                <a:gd name="T45" fmla="*/ 7 h 194"/>
                <a:gd name="T46" fmla="*/ 4 w 298"/>
                <a:gd name="T47" fmla="*/ 7 h 194"/>
                <a:gd name="T48" fmla="*/ 4 w 298"/>
                <a:gd name="T49" fmla="*/ 7 h 194"/>
                <a:gd name="T50" fmla="*/ 4 w 298"/>
                <a:gd name="T51" fmla="*/ 7 h 194"/>
                <a:gd name="T52" fmla="*/ 6 w 298"/>
                <a:gd name="T53" fmla="*/ 7 h 194"/>
                <a:gd name="T54" fmla="*/ 9 w 298"/>
                <a:gd name="T55" fmla="*/ 8 h 194"/>
                <a:gd name="T56" fmla="*/ 10 w 298"/>
                <a:gd name="T57" fmla="*/ 7 h 194"/>
                <a:gd name="T58" fmla="*/ 10 w 298"/>
                <a:gd name="T59" fmla="*/ 7 h 194"/>
                <a:gd name="T60" fmla="*/ 10 w 298"/>
                <a:gd name="T61" fmla="*/ 7 h 194"/>
                <a:gd name="T62" fmla="*/ 11 w 298"/>
                <a:gd name="T63" fmla="*/ 7 h 194"/>
                <a:gd name="T64" fmla="*/ 11 w 298"/>
                <a:gd name="T65" fmla="*/ 7 h 194"/>
                <a:gd name="T66" fmla="*/ 11 w 298"/>
                <a:gd name="T67" fmla="*/ 8 h 194"/>
                <a:gd name="T68" fmla="*/ 13 w 298"/>
                <a:gd name="T69" fmla="*/ 8 h 194"/>
                <a:gd name="T70" fmla="*/ 14 w 298"/>
                <a:gd name="T71" fmla="*/ 7 h 194"/>
                <a:gd name="T72" fmla="*/ 15 w 298"/>
                <a:gd name="T73" fmla="*/ 7 h 194"/>
                <a:gd name="T74" fmla="*/ 16 w 298"/>
                <a:gd name="T75" fmla="*/ 7 h 194"/>
                <a:gd name="T76" fmla="*/ 17 w 298"/>
                <a:gd name="T77" fmla="*/ 7 h 194"/>
                <a:gd name="T78" fmla="*/ 17 w 298"/>
                <a:gd name="T79" fmla="*/ 8 h 194"/>
                <a:gd name="T80" fmla="*/ 17 w 298"/>
                <a:gd name="T81" fmla="*/ 7 h 194"/>
                <a:gd name="T82" fmla="*/ 18 w 298"/>
                <a:gd name="T83" fmla="*/ 6 h 194"/>
                <a:gd name="T84" fmla="*/ 20 w 298"/>
                <a:gd name="T85" fmla="*/ 6 h 194"/>
                <a:gd name="T86" fmla="*/ 20 w 298"/>
                <a:gd name="T87" fmla="*/ 5 h 194"/>
                <a:gd name="T88" fmla="*/ 20 w 298"/>
                <a:gd name="T89" fmla="*/ 5 h 194"/>
                <a:gd name="T90" fmla="*/ 19 w 298"/>
                <a:gd name="T91" fmla="*/ 5 h 194"/>
                <a:gd name="T92" fmla="*/ 17 w 298"/>
                <a:gd name="T93" fmla="*/ 4 h 194"/>
                <a:gd name="T94" fmla="*/ 17 w 298"/>
                <a:gd name="T95" fmla="*/ 4 h 194"/>
                <a:gd name="T96" fmla="*/ 17 w 298"/>
                <a:gd name="T97" fmla="*/ 3 h 194"/>
                <a:gd name="T98" fmla="*/ 17 w 298"/>
                <a:gd name="T99" fmla="*/ 2 h 194"/>
                <a:gd name="T100" fmla="*/ 16 w 298"/>
                <a:gd name="T101" fmla="*/ 2 h 194"/>
                <a:gd name="T102" fmla="*/ 15 w 298"/>
                <a:gd name="T103" fmla="*/ 2 h 194"/>
                <a:gd name="T104" fmla="*/ 14 w 298"/>
                <a:gd name="T105" fmla="*/ 2 h 194"/>
                <a:gd name="T106" fmla="*/ 14 w 298"/>
                <a:gd name="T107" fmla="*/ 1 h 194"/>
                <a:gd name="T108" fmla="*/ 13 w 298"/>
                <a:gd name="T109" fmla="*/ 1 h 194"/>
                <a:gd name="T110" fmla="*/ 13 w 298"/>
                <a:gd name="T111" fmla="*/ 1 h 194"/>
                <a:gd name="T112" fmla="*/ 13 w 298"/>
                <a:gd name="T113" fmla="*/ 1 h 194"/>
                <a:gd name="T114" fmla="*/ 12 w 298"/>
                <a:gd name="T115" fmla="*/ 1 h 194"/>
                <a:gd name="T116" fmla="*/ 11 w 298"/>
                <a:gd name="T117" fmla="*/ 1 h 194"/>
                <a:gd name="T118" fmla="*/ 11 w 298"/>
                <a:gd name="T119" fmla="*/ 2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6" y="37"/>
                  </a:moveTo>
                  <a:lnTo>
                    <a:pt x="141" y="24"/>
                  </a:lnTo>
                  <a:lnTo>
                    <a:pt x="143" y="19"/>
                  </a:lnTo>
                  <a:lnTo>
                    <a:pt x="134" y="11"/>
                  </a:lnTo>
                  <a:lnTo>
                    <a:pt x="126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2" y="176"/>
                  </a:lnTo>
                  <a:lnTo>
                    <a:pt x="141" y="171"/>
                  </a:lnTo>
                  <a:lnTo>
                    <a:pt x="147" y="163"/>
                  </a:lnTo>
                  <a:lnTo>
                    <a:pt x="151" y="146"/>
                  </a:lnTo>
                  <a:lnTo>
                    <a:pt x="166" y="145"/>
                  </a:lnTo>
                  <a:lnTo>
                    <a:pt x="171" y="156"/>
                  </a:lnTo>
                  <a:lnTo>
                    <a:pt x="171" y="181"/>
                  </a:lnTo>
                  <a:lnTo>
                    <a:pt x="190" y="194"/>
                  </a:lnTo>
                  <a:lnTo>
                    <a:pt x="204" y="172"/>
                  </a:lnTo>
                  <a:lnTo>
                    <a:pt x="219" y="165"/>
                  </a:lnTo>
                  <a:lnTo>
                    <a:pt x="236" y="167"/>
                  </a:lnTo>
                  <a:lnTo>
                    <a:pt x="249" y="174"/>
                  </a:lnTo>
                  <a:lnTo>
                    <a:pt x="254" y="180"/>
                  </a:lnTo>
                  <a:lnTo>
                    <a:pt x="258" y="161"/>
                  </a:lnTo>
                  <a:lnTo>
                    <a:pt x="268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0" y="104"/>
                  </a:lnTo>
                  <a:lnTo>
                    <a:pt x="252" y="99"/>
                  </a:lnTo>
                  <a:lnTo>
                    <a:pt x="251" y="85"/>
                  </a:lnTo>
                  <a:lnTo>
                    <a:pt x="251" y="70"/>
                  </a:lnTo>
                  <a:lnTo>
                    <a:pt x="251" y="59"/>
                  </a:lnTo>
                  <a:lnTo>
                    <a:pt x="234" y="50"/>
                  </a:lnTo>
                  <a:lnTo>
                    <a:pt x="225" y="54"/>
                  </a:lnTo>
                  <a:lnTo>
                    <a:pt x="210" y="43"/>
                  </a:lnTo>
                  <a:lnTo>
                    <a:pt x="208" y="35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86" y="17"/>
                  </a:lnTo>
                  <a:lnTo>
                    <a:pt x="180" y="24"/>
                  </a:lnTo>
                  <a:lnTo>
                    <a:pt x="169" y="32"/>
                  </a:lnTo>
                  <a:lnTo>
                    <a:pt x="156" y="37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58" name="Freeform 317"/>
            <p:cNvSpPr>
              <a:spLocks/>
            </p:cNvSpPr>
            <p:nvPr/>
          </p:nvSpPr>
          <p:spPr bwMode="gray">
            <a:xfrm>
              <a:off x="3392447" y="5007862"/>
              <a:ext cx="899169" cy="376228"/>
            </a:xfrm>
            <a:custGeom>
              <a:avLst/>
              <a:gdLst>
                <a:gd name="T0" fmla="*/ 1 w 453"/>
                <a:gd name="T1" fmla="*/ 3 h 206"/>
                <a:gd name="T2" fmla="*/ 3 w 453"/>
                <a:gd name="T3" fmla="*/ 3 h 206"/>
                <a:gd name="T4" fmla="*/ 4 w 453"/>
                <a:gd name="T5" fmla="*/ 3 h 206"/>
                <a:gd name="T6" fmla="*/ 6 w 453"/>
                <a:gd name="T7" fmla="*/ 3 h 206"/>
                <a:gd name="T8" fmla="*/ 8 w 453"/>
                <a:gd name="T9" fmla="*/ 4 h 206"/>
                <a:gd name="T10" fmla="*/ 10 w 453"/>
                <a:gd name="T11" fmla="*/ 4 h 206"/>
                <a:gd name="T12" fmla="*/ 12 w 453"/>
                <a:gd name="T13" fmla="*/ 3 h 206"/>
                <a:gd name="T14" fmla="*/ 14 w 453"/>
                <a:gd name="T15" fmla="*/ 4 h 206"/>
                <a:gd name="T16" fmla="*/ 15 w 453"/>
                <a:gd name="T17" fmla="*/ 3 h 206"/>
                <a:gd name="T18" fmla="*/ 15 w 453"/>
                <a:gd name="T19" fmla="*/ 2 h 206"/>
                <a:gd name="T20" fmla="*/ 19 w 453"/>
                <a:gd name="T21" fmla="*/ 1 h 206"/>
                <a:gd name="T22" fmla="*/ 20 w 453"/>
                <a:gd name="T23" fmla="*/ 1 h 206"/>
                <a:gd name="T24" fmla="*/ 23 w 453"/>
                <a:gd name="T25" fmla="*/ 1 h 206"/>
                <a:gd name="T26" fmla="*/ 26 w 453"/>
                <a:gd name="T27" fmla="*/ 1 h 206"/>
                <a:gd name="T28" fmla="*/ 28 w 453"/>
                <a:gd name="T29" fmla="*/ 1 h 206"/>
                <a:gd name="T30" fmla="*/ 30 w 453"/>
                <a:gd name="T31" fmla="*/ 2 h 206"/>
                <a:gd name="T32" fmla="*/ 31 w 453"/>
                <a:gd name="T33" fmla="*/ 3 h 206"/>
                <a:gd name="T34" fmla="*/ 29 w 453"/>
                <a:gd name="T35" fmla="*/ 4 h 206"/>
                <a:gd name="T36" fmla="*/ 29 w 453"/>
                <a:gd name="T37" fmla="*/ 5 h 206"/>
                <a:gd name="T38" fmla="*/ 29 w 453"/>
                <a:gd name="T39" fmla="*/ 6 h 206"/>
                <a:gd name="T40" fmla="*/ 27 w 453"/>
                <a:gd name="T41" fmla="*/ 7 h 206"/>
                <a:gd name="T42" fmla="*/ 26 w 453"/>
                <a:gd name="T43" fmla="*/ 8 h 206"/>
                <a:gd name="T44" fmla="*/ 22 w 453"/>
                <a:gd name="T45" fmla="*/ 8 h 206"/>
                <a:gd name="T46" fmla="*/ 20 w 453"/>
                <a:gd name="T47" fmla="*/ 9 h 206"/>
                <a:gd name="T48" fmla="*/ 15 w 453"/>
                <a:gd name="T49" fmla="*/ 8 h 206"/>
                <a:gd name="T50" fmla="*/ 11 w 453"/>
                <a:gd name="T51" fmla="*/ 6 h 206"/>
                <a:gd name="T52" fmla="*/ 10 w 453"/>
                <a:gd name="T53" fmla="*/ 6 h 206"/>
                <a:gd name="T54" fmla="*/ 7 w 453"/>
                <a:gd name="T55" fmla="*/ 5 h 206"/>
                <a:gd name="T56" fmla="*/ 4 w 453"/>
                <a:gd name="T57" fmla="*/ 5 h 206"/>
                <a:gd name="T58" fmla="*/ 2 w 453"/>
                <a:gd name="T59" fmla="*/ 5 h 206"/>
                <a:gd name="T60" fmla="*/ 1 w 453"/>
                <a:gd name="T61" fmla="*/ 4 h 206"/>
                <a:gd name="T62" fmla="*/ 0 w 453"/>
                <a:gd name="T63" fmla="*/ 3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9" y="78"/>
                  </a:lnTo>
                  <a:lnTo>
                    <a:pt x="64" y="80"/>
                  </a:lnTo>
                  <a:lnTo>
                    <a:pt x="73" y="87"/>
                  </a:lnTo>
                  <a:lnTo>
                    <a:pt x="89" y="78"/>
                  </a:lnTo>
                  <a:lnTo>
                    <a:pt x="110" y="79"/>
                  </a:lnTo>
                  <a:lnTo>
                    <a:pt x="119" y="88"/>
                  </a:lnTo>
                  <a:lnTo>
                    <a:pt x="132" y="91"/>
                  </a:lnTo>
                  <a:lnTo>
                    <a:pt x="139" y="85"/>
                  </a:lnTo>
                  <a:lnTo>
                    <a:pt x="162" y="81"/>
                  </a:lnTo>
                  <a:lnTo>
                    <a:pt x="173" y="81"/>
                  </a:lnTo>
                  <a:lnTo>
                    <a:pt x="190" y="87"/>
                  </a:lnTo>
                  <a:lnTo>
                    <a:pt x="210" y="100"/>
                  </a:lnTo>
                  <a:lnTo>
                    <a:pt x="225" y="94"/>
                  </a:lnTo>
                  <a:lnTo>
                    <a:pt x="228" y="81"/>
                  </a:lnTo>
                  <a:lnTo>
                    <a:pt x="218" y="64"/>
                  </a:lnTo>
                  <a:lnTo>
                    <a:pt x="213" y="40"/>
                  </a:lnTo>
                  <a:lnTo>
                    <a:pt x="264" y="5"/>
                  </a:lnTo>
                  <a:lnTo>
                    <a:pt x="275" y="5"/>
                  </a:lnTo>
                  <a:lnTo>
                    <a:pt x="277" y="17"/>
                  </a:lnTo>
                  <a:lnTo>
                    <a:pt x="292" y="20"/>
                  </a:lnTo>
                  <a:lnTo>
                    <a:pt x="324" y="16"/>
                  </a:lnTo>
                  <a:lnTo>
                    <a:pt x="337" y="2"/>
                  </a:lnTo>
                  <a:lnTo>
                    <a:pt x="377" y="0"/>
                  </a:lnTo>
                  <a:lnTo>
                    <a:pt x="386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1" y="189"/>
                  </a:lnTo>
                  <a:lnTo>
                    <a:pt x="347" y="187"/>
                  </a:lnTo>
                  <a:lnTo>
                    <a:pt x="331" y="192"/>
                  </a:lnTo>
                  <a:lnTo>
                    <a:pt x="302" y="192"/>
                  </a:lnTo>
                  <a:lnTo>
                    <a:pt x="290" y="206"/>
                  </a:lnTo>
                  <a:lnTo>
                    <a:pt x="244" y="191"/>
                  </a:lnTo>
                  <a:lnTo>
                    <a:pt x="221" y="192"/>
                  </a:lnTo>
                  <a:lnTo>
                    <a:pt x="163" y="179"/>
                  </a:lnTo>
                  <a:lnTo>
                    <a:pt x="155" y="165"/>
                  </a:lnTo>
                  <a:lnTo>
                    <a:pt x="155" y="150"/>
                  </a:lnTo>
                  <a:lnTo>
                    <a:pt x="151" y="141"/>
                  </a:lnTo>
                  <a:lnTo>
                    <a:pt x="144" y="137"/>
                  </a:lnTo>
                  <a:lnTo>
                    <a:pt x="108" y="139"/>
                  </a:lnTo>
                  <a:lnTo>
                    <a:pt x="58" y="144"/>
                  </a:lnTo>
                  <a:lnTo>
                    <a:pt x="53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59" name="Freeform 318"/>
            <p:cNvSpPr>
              <a:spLocks/>
            </p:cNvSpPr>
            <p:nvPr/>
          </p:nvSpPr>
          <p:spPr bwMode="gray">
            <a:xfrm>
              <a:off x="4185831" y="5054500"/>
              <a:ext cx="836942" cy="463290"/>
            </a:xfrm>
            <a:custGeom>
              <a:avLst/>
              <a:gdLst>
                <a:gd name="T0" fmla="*/ 1 w 421"/>
                <a:gd name="T1" fmla="*/ 6 h 254"/>
                <a:gd name="T2" fmla="*/ 1 w 421"/>
                <a:gd name="T3" fmla="*/ 7 h 254"/>
                <a:gd name="T4" fmla="*/ 1 w 421"/>
                <a:gd name="T5" fmla="*/ 7 h 254"/>
                <a:gd name="T6" fmla="*/ 1 w 421"/>
                <a:gd name="T7" fmla="*/ 8 h 254"/>
                <a:gd name="T8" fmla="*/ 2 w 421"/>
                <a:gd name="T9" fmla="*/ 8 h 254"/>
                <a:gd name="T10" fmla="*/ 5 w 421"/>
                <a:gd name="T11" fmla="*/ 9 h 254"/>
                <a:gd name="T12" fmla="*/ 6 w 421"/>
                <a:gd name="T13" fmla="*/ 9 h 254"/>
                <a:gd name="T14" fmla="*/ 8 w 421"/>
                <a:gd name="T15" fmla="*/ 11 h 254"/>
                <a:gd name="T16" fmla="*/ 9 w 421"/>
                <a:gd name="T17" fmla="*/ 10 h 254"/>
                <a:gd name="T18" fmla="*/ 11 w 421"/>
                <a:gd name="T19" fmla="*/ 10 h 254"/>
                <a:gd name="T20" fmla="*/ 11 w 421"/>
                <a:gd name="T21" fmla="*/ 10 h 254"/>
                <a:gd name="T22" fmla="*/ 13 w 421"/>
                <a:gd name="T23" fmla="*/ 10 h 254"/>
                <a:gd name="T24" fmla="*/ 15 w 421"/>
                <a:gd name="T25" fmla="*/ 9 h 254"/>
                <a:gd name="T26" fmla="*/ 18 w 421"/>
                <a:gd name="T27" fmla="*/ 9 h 254"/>
                <a:gd name="T28" fmla="*/ 19 w 421"/>
                <a:gd name="T29" fmla="*/ 9 h 254"/>
                <a:gd name="T30" fmla="*/ 20 w 421"/>
                <a:gd name="T31" fmla="*/ 9 h 254"/>
                <a:gd name="T32" fmla="*/ 20 w 421"/>
                <a:gd name="T33" fmla="*/ 9 h 254"/>
                <a:gd name="T34" fmla="*/ 22 w 421"/>
                <a:gd name="T35" fmla="*/ 9 h 254"/>
                <a:gd name="T36" fmla="*/ 23 w 421"/>
                <a:gd name="T37" fmla="*/ 8 h 254"/>
                <a:gd name="T38" fmla="*/ 26 w 421"/>
                <a:gd name="T39" fmla="*/ 7 h 254"/>
                <a:gd name="T40" fmla="*/ 26 w 421"/>
                <a:gd name="T41" fmla="*/ 6 h 254"/>
                <a:gd name="T42" fmla="*/ 27 w 421"/>
                <a:gd name="T43" fmla="*/ 5 h 254"/>
                <a:gd name="T44" fmla="*/ 27 w 421"/>
                <a:gd name="T45" fmla="*/ 3 h 254"/>
                <a:gd name="T46" fmla="*/ 27 w 421"/>
                <a:gd name="T47" fmla="*/ 3 h 254"/>
                <a:gd name="T48" fmla="*/ 28 w 421"/>
                <a:gd name="T49" fmla="*/ 3 h 254"/>
                <a:gd name="T50" fmla="*/ 29 w 421"/>
                <a:gd name="T51" fmla="*/ 2 h 254"/>
                <a:gd name="T52" fmla="*/ 27 w 421"/>
                <a:gd name="T53" fmla="*/ 2 h 254"/>
                <a:gd name="T54" fmla="*/ 27 w 421"/>
                <a:gd name="T55" fmla="*/ 2 h 254"/>
                <a:gd name="T56" fmla="*/ 26 w 421"/>
                <a:gd name="T57" fmla="*/ 2 h 254"/>
                <a:gd name="T58" fmla="*/ 25 w 421"/>
                <a:gd name="T59" fmla="*/ 1 h 254"/>
                <a:gd name="T60" fmla="*/ 24 w 421"/>
                <a:gd name="T61" fmla="*/ 1 h 254"/>
                <a:gd name="T62" fmla="*/ 24 w 421"/>
                <a:gd name="T63" fmla="*/ 1 h 254"/>
                <a:gd name="T64" fmla="*/ 22 w 421"/>
                <a:gd name="T65" fmla="*/ 0 h 254"/>
                <a:gd name="T66" fmla="*/ 21 w 421"/>
                <a:gd name="T67" fmla="*/ 1 h 254"/>
                <a:gd name="T68" fmla="*/ 19 w 421"/>
                <a:gd name="T69" fmla="*/ 1 h 254"/>
                <a:gd name="T70" fmla="*/ 19 w 421"/>
                <a:gd name="T71" fmla="*/ 1 h 254"/>
                <a:gd name="T72" fmla="*/ 17 w 421"/>
                <a:gd name="T73" fmla="*/ 1 h 254"/>
                <a:gd name="T74" fmla="*/ 17 w 421"/>
                <a:gd name="T75" fmla="*/ 2 h 254"/>
                <a:gd name="T76" fmla="*/ 15 w 421"/>
                <a:gd name="T77" fmla="*/ 2 h 254"/>
                <a:gd name="T78" fmla="*/ 15 w 421"/>
                <a:gd name="T79" fmla="*/ 2 h 254"/>
                <a:gd name="T80" fmla="*/ 14 w 421"/>
                <a:gd name="T81" fmla="*/ 1 h 254"/>
                <a:gd name="T82" fmla="*/ 13 w 421"/>
                <a:gd name="T83" fmla="*/ 1 h 254"/>
                <a:gd name="T84" fmla="*/ 13 w 421"/>
                <a:gd name="T85" fmla="*/ 2 h 254"/>
                <a:gd name="T86" fmla="*/ 12 w 421"/>
                <a:gd name="T87" fmla="*/ 2 h 254"/>
                <a:gd name="T88" fmla="*/ 9 w 421"/>
                <a:gd name="T89" fmla="*/ 3 h 254"/>
                <a:gd name="T90" fmla="*/ 8 w 421"/>
                <a:gd name="T91" fmla="*/ 3 h 254"/>
                <a:gd name="T92" fmla="*/ 6 w 421"/>
                <a:gd name="T93" fmla="*/ 3 h 254"/>
                <a:gd name="T94" fmla="*/ 5 w 421"/>
                <a:gd name="T95" fmla="*/ 2 h 254"/>
                <a:gd name="T96" fmla="*/ 4 w 421"/>
                <a:gd name="T97" fmla="*/ 2 h 254"/>
                <a:gd name="T98" fmla="*/ 4 w 421"/>
                <a:gd name="T99" fmla="*/ 2 h 254"/>
                <a:gd name="T100" fmla="*/ 3 w 421"/>
                <a:gd name="T101" fmla="*/ 2 h 254"/>
                <a:gd name="T102" fmla="*/ 3 w 421"/>
                <a:gd name="T103" fmla="*/ 2 h 254"/>
                <a:gd name="T104" fmla="*/ 3 w 421"/>
                <a:gd name="T105" fmla="*/ 3 h 254"/>
                <a:gd name="T106" fmla="*/ 2 w 421"/>
                <a:gd name="T107" fmla="*/ 3 h 254"/>
                <a:gd name="T108" fmla="*/ 2 w 421"/>
                <a:gd name="T109" fmla="*/ 3 h 254"/>
                <a:gd name="T110" fmla="*/ 2 w 421"/>
                <a:gd name="T111" fmla="*/ 4 h 254"/>
                <a:gd name="T112" fmla="*/ 2 w 421"/>
                <a:gd name="T113" fmla="*/ 5 h 254"/>
                <a:gd name="T114" fmla="*/ 2 w 421"/>
                <a:gd name="T115" fmla="*/ 5 h 254"/>
                <a:gd name="T116" fmla="*/ 1 w 421"/>
                <a:gd name="T117" fmla="*/ 5 h 254"/>
                <a:gd name="T118" fmla="*/ 1 w 421"/>
                <a:gd name="T119" fmla="*/ 5 h 254"/>
                <a:gd name="T120" fmla="*/ 0 w 421"/>
                <a:gd name="T121" fmla="*/ 6 h 254"/>
                <a:gd name="T122" fmla="*/ 1 w 421"/>
                <a:gd name="T123" fmla="*/ 6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1"/>
                <a:gd name="T187" fmla="*/ 0 h 254"/>
                <a:gd name="T188" fmla="*/ 421 w 421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1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4" y="219"/>
                  </a:lnTo>
                  <a:lnTo>
                    <a:pt x="282" y="222"/>
                  </a:lnTo>
                  <a:lnTo>
                    <a:pt x="288" y="232"/>
                  </a:lnTo>
                  <a:lnTo>
                    <a:pt x="303" y="215"/>
                  </a:lnTo>
                  <a:lnTo>
                    <a:pt x="323" y="208"/>
                  </a:lnTo>
                  <a:lnTo>
                    <a:pt x="342" y="205"/>
                  </a:lnTo>
                  <a:lnTo>
                    <a:pt x="375" y="172"/>
                  </a:lnTo>
                  <a:lnTo>
                    <a:pt x="384" y="152"/>
                  </a:lnTo>
                  <a:lnTo>
                    <a:pt x="388" y="113"/>
                  </a:lnTo>
                  <a:lnTo>
                    <a:pt x="392" y="81"/>
                  </a:lnTo>
                  <a:lnTo>
                    <a:pt x="405" y="80"/>
                  </a:lnTo>
                  <a:lnTo>
                    <a:pt x="415" y="68"/>
                  </a:lnTo>
                  <a:lnTo>
                    <a:pt x="421" y="59"/>
                  </a:lnTo>
                  <a:lnTo>
                    <a:pt x="408" y="50"/>
                  </a:lnTo>
                  <a:lnTo>
                    <a:pt x="401" y="54"/>
                  </a:lnTo>
                  <a:lnTo>
                    <a:pt x="382" y="50"/>
                  </a:lnTo>
                  <a:lnTo>
                    <a:pt x="371" y="35"/>
                  </a:lnTo>
                  <a:lnTo>
                    <a:pt x="360" y="15"/>
                  </a:lnTo>
                  <a:lnTo>
                    <a:pt x="347" y="15"/>
                  </a:lnTo>
                  <a:lnTo>
                    <a:pt x="327" y="0"/>
                  </a:lnTo>
                  <a:lnTo>
                    <a:pt x="316" y="2"/>
                  </a:lnTo>
                  <a:lnTo>
                    <a:pt x="275" y="7"/>
                  </a:lnTo>
                  <a:lnTo>
                    <a:pt x="267" y="19"/>
                  </a:lnTo>
                  <a:lnTo>
                    <a:pt x="256" y="33"/>
                  </a:lnTo>
                  <a:lnTo>
                    <a:pt x="241" y="41"/>
                  </a:lnTo>
                  <a:lnTo>
                    <a:pt x="227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60" name="Freeform 319"/>
            <p:cNvSpPr>
              <a:spLocks/>
            </p:cNvSpPr>
            <p:nvPr/>
          </p:nvSpPr>
          <p:spPr bwMode="gray">
            <a:xfrm>
              <a:off x="3821809" y="5346777"/>
              <a:ext cx="398248" cy="208326"/>
            </a:xfrm>
            <a:custGeom>
              <a:avLst/>
              <a:gdLst>
                <a:gd name="T0" fmla="*/ 1 w 198"/>
                <a:gd name="T1" fmla="*/ 3 h 115"/>
                <a:gd name="T2" fmla="*/ 3 w 198"/>
                <a:gd name="T3" fmla="*/ 3 h 115"/>
                <a:gd name="T4" fmla="*/ 2 w 198"/>
                <a:gd name="T5" fmla="*/ 3 h 115"/>
                <a:gd name="T6" fmla="*/ 2 w 198"/>
                <a:gd name="T7" fmla="*/ 4 h 115"/>
                <a:gd name="T8" fmla="*/ 1 w 198"/>
                <a:gd name="T9" fmla="*/ 4 h 115"/>
                <a:gd name="T10" fmla="*/ 0 w 198"/>
                <a:gd name="T11" fmla="*/ 4 h 115"/>
                <a:gd name="T12" fmla="*/ 1 w 198"/>
                <a:gd name="T13" fmla="*/ 5 h 115"/>
                <a:gd name="T14" fmla="*/ 2 w 198"/>
                <a:gd name="T15" fmla="*/ 5 h 115"/>
                <a:gd name="T16" fmla="*/ 4 w 198"/>
                <a:gd name="T17" fmla="*/ 4 h 115"/>
                <a:gd name="T18" fmla="*/ 8 w 198"/>
                <a:gd name="T19" fmla="*/ 5 h 115"/>
                <a:gd name="T20" fmla="*/ 10 w 198"/>
                <a:gd name="T21" fmla="*/ 3 h 115"/>
                <a:gd name="T22" fmla="*/ 11 w 198"/>
                <a:gd name="T23" fmla="*/ 2 h 115"/>
                <a:gd name="T24" fmla="*/ 12 w 198"/>
                <a:gd name="T25" fmla="*/ 2 h 115"/>
                <a:gd name="T26" fmla="*/ 13 w 198"/>
                <a:gd name="T27" fmla="*/ 2 h 115"/>
                <a:gd name="T28" fmla="*/ 15 w 198"/>
                <a:gd name="T29" fmla="*/ 1 h 115"/>
                <a:gd name="T30" fmla="*/ 14 w 198"/>
                <a:gd name="T31" fmla="*/ 1 h 115"/>
                <a:gd name="T32" fmla="*/ 14 w 198"/>
                <a:gd name="T33" fmla="*/ 0 h 115"/>
                <a:gd name="T34" fmla="*/ 12 w 198"/>
                <a:gd name="T35" fmla="*/ 1 h 115"/>
                <a:gd name="T36" fmla="*/ 12 w 198"/>
                <a:gd name="T37" fmla="*/ 1 h 115"/>
                <a:gd name="T38" fmla="*/ 10 w 198"/>
                <a:gd name="T39" fmla="*/ 1 h 115"/>
                <a:gd name="T40" fmla="*/ 9 w 198"/>
                <a:gd name="T41" fmla="*/ 1 h 115"/>
                <a:gd name="T42" fmla="*/ 8 w 198"/>
                <a:gd name="T43" fmla="*/ 1 h 115"/>
                <a:gd name="T44" fmla="*/ 6 w 198"/>
                <a:gd name="T45" fmla="*/ 1 h 115"/>
                <a:gd name="T46" fmla="*/ 5 w 198"/>
                <a:gd name="T47" fmla="*/ 1 h 115"/>
                <a:gd name="T48" fmla="*/ 2 w 198"/>
                <a:gd name="T49" fmla="*/ 1 h 115"/>
                <a:gd name="T50" fmla="*/ 1 w 198"/>
                <a:gd name="T51" fmla="*/ 1 h 115"/>
                <a:gd name="T52" fmla="*/ 1 w 198"/>
                <a:gd name="T53" fmla="*/ 1 h 115"/>
                <a:gd name="T54" fmla="*/ 1 w 198"/>
                <a:gd name="T55" fmla="*/ 3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8"/>
                <a:gd name="T85" fmla="*/ 0 h 115"/>
                <a:gd name="T86" fmla="*/ 198 w 198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8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8" y="30"/>
                  </a:lnTo>
                  <a:lnTo>
                    <a:pt x="196" y="15"/>
                  </a:lnTo>
                  <a:lnTo>
                    <a:pt x="182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61" name="Freeform 323"/>
            <p:cNvSpPr>
              <a:spLocks/>
            </p:cNvSpPr>
            <p:nvPr/>
          </p:nvSpPr>
          <p:spPr bwMode="gray">
            <a:xfrm>
              <a:off x="2711071" y="4407761"/>
              <a:ext cx="423138" cy="335808"/>
            </a:xfrm>
            <a:custGeom>
              <a:avLst/>
              <a:gdLst>
                <a:gd name="T0" fmla="*/ 0 w 210"/>
                <a:gd name="T1" fmla="*/ 1 h 185"/>
                <a:gd name="T2" fmla="*/ 1 w 210"/>
                <a:gd name="T3" fmla="*/ 1 h 185"/>
                <a:gd name="T4" fmla="*/ 1 w 210"/>
                <a:gd name="T5" fmla="*/ 1 h 185"/>
                <a:gd name="T6" fmla="*/ 3 w 210"/>
                <a:gd name="T7" fmla="*/ 0 h 185"/>
                <a:gd name="T8" fmla="*/ 3 w 210"/>
                <a:gd name="T9" fmla="*/ 1 h 185"/>
                <a:gd name="T10" fmla="*/ 5 w 210"/>
                <a:gd name="T11" fmla="*/ 1 h 185"/>
                <a:gd name="T12" fmla="*/ 6 w 210"/>
                <a:gd name="T13" fmla="*/ 1 h 185"/>
                <a:gd name="T14" fmla="*/ 5 w 210"/>
                <a:gd name="T15" fmla="*/ 1 h 185"/>
                <a:gd name="T16" fmla="*/ 6 w 210"/>
                <a:gd name="T17" fmla="*/ 1 h 185"/>
                <a:gd name="T18" fmla="*/ 6 w 210"/>
                <a:gd name="T19" fmla="*/ 1 h 185"/>
                <a:gd name="T20" fmla="*/ 8 w 210"/>
                <a:gd name="T21" fmla="*/ 1 h 185"/>
                <a:gd name="T22" fmla="*/ 9 w 210"/>
                <a:gd name="T23" fmla="*/ 1 h 185"/>
                <a:gd name="T24" fmla="*/ 10 w 210"/>
                <a:gd name="T25" fmla="*/ 1 h 185"/>
                <a:gd name="T26" fmla="*/ 10 w 210"/>
                <a:gd name="T27" fmla="*/ 1 h 185"/>
                <a:gd name="T28" fmla="*/ 11 w 210"/>
                <a:gd name="T29" fmla="*/ 1 h 185"/>
                <a:gd name="T30" fmla="*/ 12 w 210"/>
                <a:gd name="T31" fmla="*/ 1 h 185"/>
                <a:gd name="T32" fmla="*/ 12 w 210"/>
                <a:gd name="T33" fmla="*/ 2 h 185"/>
                <a:gd name="T34" fmla="*/ 12 w 210"/>
                <a:gd name="T35" fmla="*/ 3 h 185"/>
                <a:gd name="T36" fmla="*/ 12 w 210"/>
                <a:gd name="T37" fmla="*/ 4 h 185"/>
                <a:gd name="T38" fmla="*/ 14 w 210"/>
                <a:gd name="T39" fmla="*/ 4 h 185"/>
                <a:gd name="T40" fmla="*/ 15 w 210"/>
                <a:gd name="T41" fmla="*/ 4 h 185"/>
                <a:gd name="T42" fmla="*/ 15 w 210"/>
                <a:gd name="T43" fmla="*/ 5 h 185"/>
                <a:gd name="T44" fmla="*/ 16 w 210"/>
                <a:gd name="T45" fmla="*/ 5 h 185"/>
                <a:gd name="T46" fmla="*/ 15 w 210"/>
                <a:gd name="T47" fmla="*/ 5 h 185"/>
                <a:gd name="T48" fmla="*/ 14 w 210"/>
                <a:gd name="T49" fmla="*/ 6 h 185"/>
                <a:gd name="T50" fmla="*/ 12 w 210"/>
                <a:gd name="T51" fmla="*/ 6 h 185"/>
                <a:gd name="T52" fmla="*/ 12 w 210"/>
                <a:gd name="T53" fmla="*/ 6 h 185"/>
                <a:gd name="T54" fmla="*/ 12 w 210"/>
                <a:gd name="T55" fmla="*/ 6 h 185"/>
                <a:gd name="T56" fmla="*/ 11 w 210"/>
                <a:gd name="T57" fmla="*/ 7 h 185"/>
                <a:gd name="T58" fmla="*/ 10 w 210"/>
                <a:gd name="T59" fmla="*/ 8 h 185"/>
                <a:gd name="T60" fmla="*/ 8 w 210"/>
                <a:gd name="T61" fmla="*/ 6 h 185"/>
                <a:gd name="T62" fmla="*/ 8 w 210"/>
                <a:gd name="T63" fmla="*/ 6 h 185"/>
                <a:gd name="T64" fmla="*/ 6 w 210"/>
                <a:gd name="T65" fmla="*/ 6 h 185"/>
                <a:gd name="T66" fmla="*/ 6 w 210"/>
                <a:gd name="T67" fmla="*/ 5 h 185"/>
                <a:gd name="T68" fmla="*/ 5 w 210"/>
                <a:gd name="T69" fmla="*/ 5 h 185"/>
                <a:gd name="T70" fmla="*/ 4 w 210"/>
                <a:gd name="T71" fmla="*/ 4 h 185"/>
                <a:gd name="T72" fmla="*/ 3 w 210"/>
                <a:gd name="T73" fmla="*/ 3 h 185"/>
                <a:gd name="T74" fmla="*/ 3 w 210"/>
                <a:gd name="T75" fmla="*/ 2 h 185"/>
                <a:gd name="T76" fmla="*/ 1 w 210"/>
                <a:gd name="T77" fmla="*/ 2 h 185"/>
                <a:gd name="T78" fmla="*/ 0 w 210"/>
                <a:gd name="T79" fmla="*/ 1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62" name="Freeform 324"/>
            <p:cNvSpPr>
              <a:spLocks/>
            </p:cNvSpPr>
            <p:nvPr/>
          </p:nvSpPr>
          <p:spPr bwMode="gray">
            <a:xfrm>
              <a:off x="3003534" y="4665834"/>
              <a:ext cx="112007" cy="130592"/>
            </a:xfrm>
            <a:custGeom>
              <a:avLst/>
              <a:gdLst>
                <a:gd name="T0" fmla="*/ 3 w 57"/>
                <a:gd name="T1" fmla="*/ 3 h 71"/>
                <a:gd name="T2" fmla="*/ 3 w 57"/>
                <a:gd name="T3" fmla="*/ 2 h 71"/>
                <a:gd name="T4" fmla="*/ 4 w 57"/>
                <a:gd name="T5" fmla="*/ 2 h 71"/>
                <a:gd name="T6" fmla="*/ 4 w 57"/>
                <a:gd name="T7" fmla="*/ 1 h 71"/>
                <a:gd name="T8" fmla="*/ 3 w 57"/>
                <a:gd name="T9" fmla="*/ 1 h 71"/>
                <a:gd name="T10" fmla="*/ 3 w 57"/>
                <a:gd name="T11" fmla="*/ 1 h 71"/>
                <a:gd name="T12" fmla="*/ 3 w 57"/>
                <a:gd name="T13" fmla="*/ 0 h 71"/>
                <a:gd name="T14" fmla="*/ 2 w 57"/>
                <a:gd name="T15" fmla="*/ 0 h 71"/>
                <a:gd name="T16" fmla="*/ 1 w 57"/>
                <a:gd name="T17" fmla="*/ 1 h 71"/>
                <a:gd name="T18" fmla="*/ 1 w 57"/>
                <a:gd name="T19" fmla="*/ 1 h 71"/>
                <a:gd name="T20" fmla="*/ 1 w 57"/>
                <a:gd name="T21" fmla="*/ 1 h 71"/>
                <a:gd name="T22" fmla="*/ 0 w 57"/>
                <a:gd name="T23" fmla="*/ 1 h 71"/>
                <a:gd name="T24" fmla="*/ 1 w 57"/>
                <a:gd name="T25" fmla="*/ 2 h 71"/>
                <a:gd name="T26" fmla="*/ 1 w 57"/>
                <a:gd name="T27" fmla="*/ 2 h 71"/>
                <a:gd name="T28" fmla="*/ 2 w 57"/>
                <a:gd name="T29" fmla="*/ 2 h 71"/>
                <a:gd name="T30" fmla="*/ 3 w 57"/>
                <a:gd name="T31" fmla="*/ 2 h 71"/>
                <a:gd name="T32" fmla="*/ 3 w 57"/>
                <a:gd name="T33" fmla="*/ 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pattFill prst="dkUpDiag">
              <a:fgClr>
                <a:srgbClr val="00A0C8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63" name="Freeform 325"/>
            <p:cNvSpPr>
              <a:spLocks/>
            </p:cNvSpPr>
            <p:nvPr/>
          </p:nvSpPr>
          <p:spPr bwMode="gray">
            <a:xfrm>
              <a:off x="2863525" y="4162123"/>
              <a:ext cx="423138" cy="410431"/>
            </a:xfrm>
            <a:custGeom>
              <a:avLst/>
              <a:gdLst>
                <a:gd name="T0" fmla="*/ 6 w 214"/>
                <a:gd name="T1" fmla="*/ 1 h 227"/>
                <a:gd name="T2" fmla="*/ 4 w 214"/>
                <a:gd name="T3" fmla="*/ 1 h 227"/>
                <a:gd name="T4" fmla="*/ 4 w 214"/>
                <a:gd name="T5" fmla="*/ 2 h 227"/>
                <a:gd name="T6" fmla="*/ 4 w 214"/>
                <a:gd name="T7" fmla="*/ 2 h 227"/>
                <a:gd name="T8" fmla="*/ 4 w 214"/>
                <a:gd name="T9" fmla="*/ 2 h 227"/>
                <a:gd name="T10" fmla="*/ 3 w 214"/>
                <a:gd name="T11" fmla="*/ 3 h 227"/>
                <a:gd name="T12" fmla="*/ 3 w 214"/>
                <a:gd name="T13" fmla="*/ 3 h 227"/>
                <a:gd name="T14" fmla="*/ 2 w 214"/>
                <a:gd name="T15" fmla="*/ 3 h 227"/>
                <a:gd name="T16" fmla="*/ 1 w 214"/>
                <a:gd name="T17" fmla="*/ 4 h 227"/>
                <a:gd name="T18" fmla="*/ 2 w 214"/>
                <a:gd name="T19" fmla="*/ 5 h 227"/>
                <a:gd name="T20" fmla="*/ 2 w 214"/>
                <a:gd name="T21" fmla="*/ 5 h 227"/>
                <a:gd name="T22" fmla="*/ 1 w 214"/>
                <a:gd name="T23" fmla="*/ 5 h 227"/>
                <a:gd name="T24" fmla="*/ 1 w 214"/>
                <a:gd name="T25" fmla="*/ 5 h 227"/>
                <a:gd name="T26" fmla="*/ 0 w 214"/>
                <a:gd name="T27" fmla="*/ 5 h 227"/>
                <a:gd name="T28" fmla="*/ 1 w 214"/>
                <a:gd name="T29" fmla="*/ 6 h 227"/>
                <a:gd name="T30" fmla="*/ 1 w 214"/>
                <a:gd name="T31" fmla="*/ 6 h 227"/>
                <a:gd name="T32" fmla="*/ 3 w 214"/>
                <a:gd name="T33" fmla="*/ 6 h 227"/>
                <a:gd name="T34" fmla="*/ 3 w 214"/>
                <a:gd name="T35" fmla="*/ 6 h 227"/>
                <a:gd name="T36" fmla="*/ 4 w 214"/>
                <a:gd name="T37" fmla="*/ 6 h 227"/>
                <a:gd name="T38" fmla="*/ 5 w 214"/>
                <a:gd name="T39" fmla="*/ 6 h 227"/>
                <a:gd name="T40" fmla="*/ 6 w 214"/>
                <a:gd name="T41" fmla="*/ 6 h 227"/>
                <a:gd name="T42" fmla="*/ 7 w 214"/>
                <a:gd name="T43" fmla="*/ 6 h 227"/>
                <a:gd name="T44" fmla="*/ 6 w 214"/>
                <a:gd name="T45" fmla="*/ 8 h 227"/>
                <a:gd name="T46" fmla="*/ 7 w 214"/>
                <a:gd name="T47" fmla="*/ 9 h 227"/>
                <a:gd name="T48" fmla="*/ 7 w 214"/>
                <a:gd name="T49" fmla="*/ 9 h 227"/>
                <a:gd name="T50" fmla="*/ 8 w 214"/>
                <a:gd name="T51" fmla="*/ 9 h 227"/>
                <a:gd name="T52" fmla="*/ 8 w 214"/>
                <a:gd name="T53" fmla="*/ 8 h 227"/>
                <a:gd name="T54" fmla="*/ 8 w 214"/>
                <a:gd name="T55" fmla="*/ 8 h 227"/>
                <a:gd name="T56" fmla="*/ 9 w 214"/>
                <a:gd name="T57" fmla="*/ 7 h 227"/>
                <a:gd name="T58" fmla="*/ 9 w 214"/>
                <a:gd name="T59" fmla="*/ 6 h 227"/>
                <a:gd name="T60" fmla="*/ 10 w 214"/>
                <a:gd name="T61" fmla="*/ 5 h 227"/>
                <a:gd name="T62" fmla="*/ 11 w 214"/>
                <a:gd name="T63" fmla="*/ 5 h 227"/>
                <a:gd name="T64" fmla="*/ 13 w 214"/>
                <a:gd name="T65" fmla="*/ 3 h 227"/>
                <a:gd name="T66" fmla="*/ 13 w 214"/>
                <a:gd name="T67" fmla="*/ 3 h 227"/>
                <a:gd name="T68" fmla="*/ 13 w 214"/>
                <a:gd name="T69" fmla="*/ 2 h 227"/>
                <a:gd name="T70" fmla="*/ 14 w 214"/>
                <a:gd name="T71" fmla="*/ 2 h 227"/>
                <a:gd name="T72" fmla="*/ 14 w 214"/>
                <a:gd name="T73" fmla="*/ 1 h 227"/>
                <a:gd name="T74" fmla="*/ 13 w 214"/>
                <a:gd name="T75" fmla="*/ 1 h 227"/>
                <a:gd name="T76" fmla="*/ 13 w 214"/>
                <a:gd name="T77" fmla="*/ 1 h 227"/>
                <a:gd name="T78" fmla="*/ 11 w 214"/>
                <a:gd name="T79" fmla="*/ 0 h 227"/>
                <a:gd name="T80" fmla="*/ 9 w 214"/>
                <a:gd name="T81" fmla="*/ 0 h 227"/>
                <a:gd name="T82" fmla="*/ 8 w 214"/>
                <a:gd name="T83" fmla="*/ 1 h 227"/>
                <a:gd name="T84" fmla="*/ 8 w 214"/>
                <a:gd name="T85" fmla="*/ 1 h 227"/>
                <a:gd name="T86" fmla="*/ 8 w 214"/>
                <a:gd name="T87" fmla="*/ 1 h 227"/>
                <a:gd name="T88" fmla="*/ 9 w 214"/>
                <a:gd name="T89" fmla="*/ 2 h 227"/>
                <a:gd name="T90" fmla="*/ 10 w 214"/>
                <a:gd name="T91" fmla="*/ 2 h 227"/>
                <a:gd name="T92" fmla="*/ 10 w 214"/>
                <a:gd name="T93" fmla="*/ 3 h 227"/>
                <a:gd name="T94" fmla="*/ 8 w 214"/>
                <a:gd name="T95" fmla="*/ 3 h 227"/>
                <a:gd name="T96" fmla="*/ 7 w 214"/>
                <a:gd name="T97" fmla="*/ 3 h 227"/>
                <a:gd name="T98" fmla="*/ 7 w 214"/>
                <a:gd name="T99" fmla="*/ 3 h 227"/>
                <a:gd name="T100" fmla="*/ 6 w 214"/>
                <a:gd name="T101" fmla="*/ 3 h 227"/>
                <a:gd name="T102" fmla="*/ 6 w 214"/>
                <a:gd name="T103" fmla="*/ 2 h 227"/>
                <a:gd name="T104" fmla="*/ 6 w 214"/>
                <a:gd name="T105" fmla="*/ 2 h 227"/>
                <a:gd name="T106" fmla="*/ 6 w 214"/>
                <a:gd name="T107" fmla="*/ 1 h 227"/>
                <a:gd name="T108" fmla="*/ 6 w 214"/>
                <a:gd name="T109" fmla="*/ 1 h 227"/>
                <a:gd name="T110" fmla="*/ 6 w 214"/>
                <a:gd name="T111" fmla="*/ 1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4"/>
                <a:gd name="T169" fmla="*/ 0 h 227"/>
                <a:gd name="T170" fmla="*/ 214 w 214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4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1" y="133"/>
                  </a:lnTo>
                  <a:lnTo>
                    <a:pt x="192" y="98"/>
                  </a:lnTo>
                  <a:lnTo>
                    <a:pt x="196" y="83"/>
                  </a:lnTo>
                  <a:lnTo>
                    <a:pt x="191" y="59"/>
                  </a:lnTo>
                  <a:lnTo>
                    <a:pt x="211" y="43"/>
                  </a:lnTo>
                  <a:lnTo>
                    <a:pt x="214" y="16"/>
                  </a:lnTo>
                  <a:lnTo>
                    <a:pt x="200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64" name="Freeform 326"/>
            <p:cNvSpPr>
              <a:spLocks/>
            </p:cNvSpPr>
            <p:nvPr/>
          </p:nvSpPr>
          <p:spPr bwMode="gray">
            <a:xfrm>
              <a:off x="1407431" y="3518492"/>
              <a:ext cx="606706" cy="497493"/>
            </a:xfrm>
            <a:custGeom>
              <a:avLst/>
              <a:gdLst>
                <a:gd name="T0" fmla="*/ 8 w 303"/>
                <a:gd name="T1" fmla="*/ 5 h 277"/>
                <a:gd name="T2" fmla="*/ 8 w 303"/>
                <a:gd name="T3" fmla="*/ 5 h 277"/>
                <a:gd name="T4" fmla="*/ 6 w 303"/>
                <a:gd name="T5" fmla="*/ 5 h 277"/>
                <a:gd name="T6" fmla="*/ 5 w 303"/>
                <a:gd name="T7" fmla="*/ 6 h 277"/>
                <a:gd name="T8" fmla="*/ 3 w 303"/>
                <a:gd name="T9" fmla="*/ 7 h 277"/>
                <a:gd name="T10" fmla="*/ 1 w 303"/>
                <a:gd name="T11" fmla="*/ 8 h 277"/>
                <a:gd name="T12" fmla="*/ 1 w 303"/>
                <a:gd name="T13" fmla="*/ 8 h 277"/>
                <a:gd name="T14" fmla="*/ 1 w 303"/>
                <a:gd name="T15" fmla="*/ 8 h 277"/>
                <a:gd name="T16" fmla="*/ 1 w 303"/>
                <a:gd name="T17" fmla="*/ 9 h 277"/>
                <a:gd name="T18" fmla="*/ 1 w 303"/>
                <a:gd name="T19" fmla="*/ 9 h 277"/>
                <a:gd name="T20" fmla="*/ 2 w 303"/>
                <a:gd name="T21" fmla="*/ 9 h 277"/>
                <a:gd name="T22" fmla="*/ 2 w 303"/>
                <a:gd name="T23" fmla="*/ 10 h 277"/>
                <a:gd name="T24" fmla="*/ 4 w 303"/>
                <a:gd name="T25" fmla="*/ 10 h 277"/>
                <a:gd name="T26" fmla="*/ 6 w 303"/>
                <a:gd name="T27" fmla="*/ 10 h 277"/>
                <a:gd name="T28" fmla="*/ 8 w 303"/>
                <a:gd name="T29" fmla="*/ 10 h 277"/>
                <a:gd name="T30" fmla="*/ 14 w 303"/>
                <a:gd name="T31" fmla="*/ 10 h 277"/>
                <a:gd name="T32" fmla="*/ 16 w 303"/>
                <a:gd name="T33" fmla="*/ 9 h 277"/>
                <a:gd name="T34" fmla="*/ 17 w 303"/>
                <a:gd name="T35" fmla="*/ 8 h 277"/>
                <a:gd name="T36" fmla="*/ 19 w 303"/>
                <a:gd name="T37" fmla="*/ 8 h 277"/>
                <a:gd name="T38" fmla="*/ 20 w 303"/>
                <a:gd name="T39" fmla="*/ 5 h 277"/>
                <a:gd name="T40" fmla="*/ 21 w 303"/>
                <a:gd name="T41" fmla="*/ 4 h 277"/>
                <a:gd name="T42" fmla="*/ 19 w 303"/>
                <a:gd name="T43" fmla="*/ 3 h 277"/>
                <a:gd name="T44" fmla="*/ 18 w 303"/>
                <a:gd name="T45" fmla="*/ 3 h 277"/>
                <a:gd name="T46" fmla="*/ 17 w 303"/>
                <a:gd name="T47" fmla="*/ 2 h 277"/>
                <a:gd name="T48" fmla="*/ 19 w 303"/>
                <a:gd name="T49" fmla="*/ 0 h 277"/>
                <a:gd name="T50" fmla="*/ 16 w 303"/>
                <a:gd name="T51" fmla="*/ 1 h 277"/>
                <a:gd name="T52" fmla="*/ 14 w 303"/>
                <a:gd name="T53" fmla="*/ 1 h 277"/>
                <a:gd name="T54" fmla="*/ 13 w 303"/>
                <a:gd name="T55" fmla="*/ 1 h 277"/>
                <a:gd name="T56" fmla="*/ 15 w 303"/>
                <a:gd name="T57" fmla="*/ 2 h 277"/>
                <a:gd name="T58" fmla="*/ 11 w 303"/>
                <a:gd name="T59" fmla="*/ 2 h 277"/>
                <a:gd name="T60" fmla="*/ 8 w 303"/>
                <a:gd name="T61" fmla="*/ 1 h 277"/>
                <a:gd name="T62" fmla="*/ 7 w 303"/>
                <a:gd name="T63" fmla="*/ 2 h 277"/>
                <a:gd name="T64" fmla="*/ 7 w 303"/>
                <a:gd name="T65" fmla="*/ 3 h 277"/>
                <a:gd name="T66" fmla="*/ 6 w 303"/>
                <a:gd name="T67" fmla="*/ 3 h 277"/>
                <a:gd name="T68" fmla="*/ 5 w 303"/>
                <a:gd name="T69" fmla="*/ 4 h 277"/>
                <a:gd name="T70" fmla="*/ 6 w 303"/>
                <a:gd name="T71" fmla="*/ 5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65" name="Group 327"/>
            <p:cNvGrpSpPr>
              <a:grpSpLocks/>
            </p:cNvGrpSpPr>
            <p:nvPr/>
          </p:nvGrpSpPr>
          <p:grpSpPr bwMode="gray">
            <a:xfrm>
              <a:off x="3457786" y="3555804"/>
              <a:ext cx="690711" cy="485055"/>
              <a:chOff x="4271" y="1160"/>
              <a:chExt cx="173" cy="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11" name="Freeform 328"/>
              <p:cNvSpPr>
                <a:spLocks/>
              </p:cNvSpPr>
              <p:nvPr/>
            </p:nvSpPr>
            <p:spPr bwMode="gray">
              <a:xfrm>
                <a:off x="4271" y="1187"/>
                <a:ext cx="73" cy="89"/>
              </a:xfrm>
              <a:custGeom>
                <a:avLst/>
                <a:gdLst>
                  <a:gd name="T0" fmla="*/ 1 w 146"/>
                  <a:gd name="T1" fmla="*/ 2 h 179"/>
                  <a:gd name="T2" fmla="*/ 1 w 146"/>
                  <a:gd name="T3" fmla="*/ 2 h 179"/>
                  <a:gd name="T4" fmla="*/ 1 w 146"/>
                  <a:gd name="T5" fmla="*/ 2 h 179"/>
                  <a:gd name="T6" fmla="*/ 1 w 146"/>
                  <a:gd name="T7" fmla="*/ 2 h 179"/>
                  <a:gd name="T8" fmla="*/ 1 w 146"/>
                  <a:gd name="T9" fmla="*/ 2 h 179"/>
                  <a:gd name="T10" fmla="*/ 2 w 146"/>
                  <a:gd name="T11" fmla="*/ 2 h 179"/>
                  <a:gd name="T12" fmla="*/ 2 w 146"/>
                  <a:gd name="T13" fmla="*/ 2 h 179"/>
                  <a:gd name="T14" fmla="*/ 2 w 146"/>
                  <a:gd name="T15" fmla="*/ 2 h 179"/>
                  <a:gd name="T16" fmla="*/ 2 w 146"/>
                  <a:gd name="T17" fmla="*/ 2 h 179"/>
                  <a:gd name="T18" fmla="*/ 2 w 146"/>
                  <a:gd name="T19" fmla="*/ 1 h 179"/>
                  <a:gd name="T20" fmla="*/ 2 w 146"/>
                  <a:gd name="T21" fmla="*/ 1 h 179"/>
                  <a:gd name="T22" fmla="*/ 2 w 146"/>
                  <a:gd name="T23" fmla="*/ 1 h 179"/>
                  <a:gd name="T24" fmla="*/ 2 w 146"/>
                  <a:gd name="T25" fmla="*/ 1 h 179"/>
                  <a:gd name="T26" fmla="*/ 2 w 146"/>
                  <a:gd name="T27" fmla="*/ 1 h 179"/>
                  <a:gd name="T28" fmla="*/ 2 w 146"/>
                  <a:gd name="T29" fmla="*/ 0 h 179"/>
                  <a:gd name="T30" fmla="*/ 3 w 146"/>
                  <a:gd name="T31" fmla="*/ 0 h 179"/>
                  <a:gd name="T32" fmla="*/ 3 w 146"/>
                  <a:gd name="T33" fmla="*/ 0 h 179"/>
                  <a:gd name="T34" fmla="*/ 3 w 146"/>
                  <a:gd name="T35" fmla="*/ 0 h 179"/>
                  <a:gd name="T36" fmla="*/ 3 w 146"/>
                  <a:gd name="T37" fmla="*/ 0 h 179"/>
                  <a:gd name="T38" fmla="*/ 3 w 146"/>
                  <a:gd name="T39" fmla="*/ 0 h 179"/>
                  <a:gd name="T40" fmla="*/ 2 w 146"/>
                  <a:gd name="T41" fmla="*/ 0 h 179"/>
                  <a:gd name="T42" fmla="*/ 2 w 146"/>
                  <a:gd name="T43" fmla="*/ 0 h 179"/>
                  <a:gd name="T44" fmla="*/ 2 w 146"/>
                  <a:gd name="T45" fmla="*/ 0 h 179"/>
                  <a:gd name="T46" fmla="*/ 2 w 146"/>
                  <a:gd name="T47" fmla="*/ 0 h 179"/>
                  <a:gd name="T48" fmla="*/ 2 w 146"/>
                  <a:gd name="T49" fmla="*/ 0 h 179"/>
                  <a:gd name="T50" fmla="*/ 2 w 146"/>
                  <a:gd name="T51" fmla="*/ 0 h 179"/>
                  <a:gd name="T52" fmla="*/ 2 w 146"/>
                  <a:gd name="T53" fmla="*/ 0 h 179"/>
                  <a:gd name="T54" fmla="*/ 2 w 146"/>
                  <a:gd name="T55" fmla="*/ 0 h 179"/>
                  <a:gd name="T56" fmla="*/ 2 w 146"/>
                  <a:gd name="T57" fmla="*/ 0 h 179"/>
                  <a:gd name="T58" fmla="*/ 2 w 146"/>
                  <a:gd name="T59" fmla="*/ 0 h 179"/>
                  <a:gd name="T60" fmla="*/ 2 w 146"/>
                  <a:gd name="T61" fmla="*/ 0 h 179"/>
                  <a:gd name="T62" fmla="*/ 1 w 146"/>
                  <a:gd name="T63" fmla="*/ 0 h 179"/>
                  <a:gd name="T64" fmla="*/ 1 w 146"/>
                  <a:gd name="T65" fmla="*/ 0 h 179"/>
                  <a:gd name="T66" fmla="*/ 1 w 146"/>
                  <a:gd name="T67" fmla="*/ 0 h 179"/>
                  <a:gd name="T68" fmla="*/ 1 w 146"/>
                  <a:gd name="T69" fmla="*/ 0 h 179"/>
                  <a:gd name="T70" fmla="*/ 1 w 146"/>
                  <a:gd name="T71" fmla="*/ 0 h 179"/>
                  <a:gd name="T72" fmla="*/ 1 w 146"/>
                  <a:gd name="T73" fmla="*/ 0 h 179"/>
                  <a:gd name="T74" fmla="*/ 1 w 146"/>
                  <a:gd name="T75" fmla="*/ 0 h 179"/>
                  <a:gd name="T76" fmla="*/ 1 w 146"/>
                  <a:gd name="T77" fmla="*/ 0 h 179"/>
                  <a:gd name="T78" fmla="*/ 1 w 146"/>
                  <a:gd name="T79" fmla="*/ 0 h 179"/>
                  <a:gd name="T80" fmla="*/ 1 w 146"/>
                  <a:gd name="T81" fmla="*/ 0 h 179"/>
                  <a:gd name="T82" fmla="*/ 1 w 146"/>
                  <a:gd name="T83" fmla="*/ 0 h 179"/>
                  <a:gd name="T84" fmla="*/ 1 w 146"/>
                  <a:gd name="T85" fmla="*/ 0 h 179"/>
                  <a:gd name="T86" fmla="*/ 1 w 146"/>
                  <a:gd name="T87" fmla="*/ 0 h 179"/>
                  <a:gd name="T88" fmla="*/ 1 w 146"/>
                  <a:gd name="T89" fmla="*/ 1 h 179"/>
                  <a:gd name="T90" fmla="*/ 1 w 146"/>
                  <a:gd name="T91" fmla="*/ 1 h 179"/>
                  <a:gd name="T92" fmla="*/ 1 w 146"/>
                  <a:gd name="T93" fmla="*/ 1 h 179"/>
                  <a:gd name="T94" fmla="*/ 0 w 146"/>
                  <a:gd name="T95" fmla="*/ 1 h 179"/>
                  <a:gd name="T96" fmla="*/ 1 w 146"/>
                  <a:gd name="T97" fmla="*/ 1 h 179"/>
                  <a:gd name="T98" fmla="*/ 1 w 146"/>
                  <a:gd name="T99" fmla="*/ 1 h 179"/>
                  <a:gd name="T100" fmla="*/ 1 w 146"/>
                  <a:gd name="T101" fmla="*/ 1 h 179"/>
                  <a:gd name="T102" fmla="*/ 1 w 146"/>
                  <a:gd name="T103" fmla="*/ 2 h 179"/>
                  <a:gd name="T104" fmla="*/ 1 w 146"/>
                  <a:gd name="T105" fmla="*/ 2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179"/>
                  <a:gd name="T161" fmla="*/ 146 w 146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179">
                    <a:moveTo>
                      <a:pt x="12" y="153"/>
                    </a:moveTo>
                    <a:lnTo>
                      <a:pt x="20" y="166"/>
                    </a:lnTo>
                    <a:lnTo>
                      <a:pt x="36" y="166"/>
                    </a:lnTo>
                    <a:lnTo>
                      <a:pt x="51" y="170"/>
                    </a:lnTo>
                    <a:lnTo>
                      <a:pt x="62" y="179"/>
                    </a:lnTo>
                    <a:lnTo>
                      <a:pt x="74" y="179"/>
                    </a:lnTo>
                    <a:lnTo>
                      <a:pt x="66" y="168"/>
                    </a:lnTo>
                    <a:lnTo>
                      <a:pt x="72" y="153"/>
                    </a:lnTo>
                    <a:lnTo>
                      <a:pt x="79" y="136"/>
                    </a:lnTo>
                    <a:lnTo>
                      <a:pt x="83" y="117"/>
                    </a:lnTo>
                    <a:lnTo>
                      <a:pt x="100" y="106"/>
                    </a:lnTo>
                    <a:lnTo>
                      <a:pt x="114" y="98"/>
                    </a:lnTo>
                    <a:lnTo>
                      <a:pt x="113" y="87"/>
                    </a:lnTo>
                    <a:lnTo>
                      <a:pt x="113" y="69"/>
                    </a:lnTo>
                    <a:lnTo>
                      <a:pt x="116" y="61"/>
                    </a:lnTo>
                    <a:lnTo>
                      <a:pt x="129" y="59"/>
                    </a:lnTo>
                    <a:lnTo>
                      <a:pt x="135" y="63"/>
                    </a:lnTo>
                    <a:lnTo>
                      <a:pt x="146" y="50"/>
                    </a:lnTo>
                    <a:lnTo>
                      <a:pt x="142" y="39"/>
                    </a:lnTo>
                    <a:lnTo>
                      <a:pt x="135" y="37"/>
                    </a:lnTo>
                    <a:lnTo>
                      <a:pt x="122" y="37"/>
                    </a:lnTo>
                    <a:lnTo>
                      <a:pt x="116" y="37"/>
                    </a:lnTo>
                    <a:lnTo>
                      <a:pt x="113" y="20"/>
                    </a:lnTo>
                    <a:lnTo>
                      <a:pt x="114" y="4"/>
                    </a:lnTo>
                    <a:lnTo>
                      <a:pt x="105" y="0"/>
                    </a:lnTo>
                    <a:lnTo>
                      <a:pt x="101" y="6"/>
                    </a:lnTo>
                    <a:lnTo>
                      <a:pt x="79" y="2"/>
                    </a:lnTo>
                    <a:lnTo>
                      <a:pt x="74" y="7"/>
                    </a:lnTo>
                    <a:lnTo>
                      <a:pt x="79" y="22"/>
                    </a:lnTo>
                    <a:lnTo>
                      <a:pt x="77" y="37"/>
                    </a:lnTo>
                    <a:lnTo>
                      <a:pt x="68" y="26"/>
                    </a:lnTo>
                    <a:lnTo>
                      <a:pt x="64" y="17"/>
                    </a:lnTo>
                    <a:lnTo>
                      <a:pt x="51" y="19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42" y="45"/>
                    </a:lnTo>
                    <a:lnTo>
                      <a:pt x="40" y="43"/>
                    </a:lnTo>
                    <a:lnTo>
                      <a:pt x="29" y="26"/>
                    </a:lnTo>
                    <a:lnTo>
                      <a:pt x="23" y="20"/>
                    </a:lnTo>
                    <a:lnTo>
                      <a:pt x="16" y="24"/>
                    </a:lnTo>
                    <a:lnTo>
                      <a:pt x="18" y="33"/>
                    </a:lnTo>
                    <a:lnTo>
                      <a:pt x="18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6" y="69"/>
                    </a:lnTo>
                    <a:lnTo>
                      <a:pt x="16" y="78"/>
                    </a:lnTo>
                    <a:lnTo>
                      <a:pt x="12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4" y="115"/>
                    </a:lnTo>
                    <a:lnTo>
                      <a:pt x="18" y="124"/>
                    </a:lnTo>
                    <a:lnTo>
                      <a:pt x="16" y="142"/>
                    </a:lnTo>
                    <a:lnTo>
                      <a:pt x="12" y="153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9"/>
              <p:cNvSpPr>
                <a:spLocks/>
              </p:cNvSpPr>
              <p:nvPr/>
            </p:nvSpPr>
            <p:spPr bwMode="gray">
              <a:xfrm>
                <a:off x="4286" y="1160"/>
                <a:ext cx="55" cy="34"/>
              </a:xfrm>
              <a:custGeom>
                <a:avLst/>
                <a:gdLst>
                  <a:gd name="T0" fmla="*/ 0 w 109"/>
                  <a:gd name="T1" fmla="*/ 2 h 68"/>
                  <a:gd name="T2" fmla="*/ 1 w 109"/>
                  <a:gd name="T3" fmla="*/ 2 h 68"/>
                  <a:gd name="T4" fmla="*/ 1 w 109"/>
                  <a:gd name="T5" fmla="*/ 1 h 68"/>
                  <a:gd name="T6" fmla="*/ 1 w 109"/>
                  <a:gd name="T7" fmla="*/ 1 h 68"/>
                  <a:gd name="T8" fmla="*/ 1 w 109"/>
                  <a:gd name="T9" fmla="*/ 1 h 68"/>
                  <a:gd name="T10" fmla="*/ 2 w 109"/>
                  <a:gd name="T11" fmla="*/ 1 h 68"/>
                  <a:gd name="T12" fmla="*/ 2 w 109"/>
                  <a:gd name="T13" fmla="*/ 1 h 68"/>
                  <a:gd name="T14" fmla="*/ 2 w 109"/>
                  <a:gd name="T15" fmla="*/ 1 h 68"/>
                  <a:gd name="T16" fmla="*/ 2 w 109"/>
                  <a:gd name="T17" fmla="*/ 0 h 68"/>
                  <a:gd name="T18" fmla="*/ 2 w 109"/>
                  <a:gd name="T19" fmla="*/ 1 h 68"/>
                  <a:gd name="T20" fmla="*/ 1 w 109"/>
                  <a:gd name="T21" fmla="*/ 1 h 68"/>
                  <a:gd name="T22" fmla="*/ 1 w 109"/>
                  <a:gd name="T23" fmla="*/ 1 h 68"/>
                  <a:gd name="T24" fmla="*/ 1 w 109"/>
                  <a:gd name="T25" fmla="*/ 1 h 68"/>
                  <a:gd name="T26" fmla="*/ 1 w 109"/>
                  <a:gd name="T27" fmla="*/ 1 h 68"/>
                  <a:gd name="T28" fmla="*/ 0 w 109"/>
                  <a:gd name="T29" fmla="*/ 1 h 68"/>
                  <a:gd name="T30" fmla="*/ 0 w 109"/>
                  <a:gd name="T31" fmla="*/ 2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68"/>
                  <a:gd name="T50" fmla="*/ 109 w 109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30"/>
              <p:cNvSpPr>
                <a:spLocks/>
              </p:cNvSpPr>
              <p:nvPr/>
            </p:nvSpPr>
            <p:spPr bwMode="gray">
              <a:xfrm>
                <a:off x="4314" y="1243"/>
                <a:ext cx="24" cy="28"/>
              </a:xfrm>
              <a:custGeom>
                <a:avLst/>
                <a:gdLst>
                  <a:gd name="T0" fmla="*/ 1 w 47"/>
                  <a:gd name="T1" fmla="*/ 0 h 57"/>
                  <a:gd name="T2" fmla="*/ 1 w 47"/>
                  <a:gd name="T3" fmla="*/ 0 h 57"/>
                  <a:gd name="T4" fmla="*/ 1 w 47"/>
                  <a:gd name="T5" fmla="*/ 0 h 57"/>
                  <a:gd name="T6" fmla="*/ 1 w 47"/>
                  <a:gd name="T7" fmla="*/ 0 h 57"/>
                  <a:gd name="T8" fmla="*/ 1 w 47"/>
                  <a:gd name="T9" fmla="*/ 0 h 57"/>
                  <a:gd name="T10" fmla="*/ 1 w 47"/>
                  <a:gd name="T11" fmla="*/ 0 h 57"/>
                  <a:gd name="T12" fmla="*/ 1 w 47"/>
                  <a:gd name="T13" fmla="*/ 0 h 57"/>
                  <a:gd name="T14" fmla="*/ 1 w 47"/>
                  <a:gd name="T15" fmla="*/ 0 h 57"/>
                  <a:gd name="T16" fmla="*/ 0 w 47"/>
                  <a:gd name="T17" fmla="*/ 0 h 57"/>
                  <a:gd name="T18" fmla="*/ 1 w 47"/>
                  <a:gd name="T19" fmla="*/ 0 h 57"/>
                  <a:gd name="T20" fmla="*/ 1 w 4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7"/>
                  <a:gd name="T35" fmla="*/ 47 w 47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pattFill prst="dkUpDiag">
                <a:fgClr>
                  <a:srgbClr val="00A0C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1"/>
              <p:cNvSpPr>
                <a:spLocks/>
              </p:cNvSpPr>
              <p:nvPr/>
            </p:nvSpPr>
            <p:spPr bwMode="gray">
              <a:xfrm>
                <a:off x="4344" y="1235"/>
                <a:ext cx="34" cy="41"/>
              </a:xfrm>
              <a:custGeom>
                <a:avLst/>
                <a:gdLst>
                  <a:gd name="T0" fmla="*/ 1 w 69"/>
                  <a:gd name="T1" fmla="*/ 0 h 83"/>
                  <a:gd name="T2" fmla="*/ 1 w 69"/>
                  <a:gd name="T3" fmla="*/ 0 h 83"/>
                  <a:gd name="T4" fmla="*/ 1 w 69"/>
                  <a:gd name="T5" fmla="*/ 0 h 83"/>
                  <a:gd name="T6" fmla="*/ 1 w 69"/>
                  <a:gd name="T7" fmla="*/ 0 h 83"/>
                  <a:gd name="T8" fmla="*/ 1 w 69"/>
                  <a:gd name="T9" fmla="*/ 0 h 83"/>
                  <a:gd name="T10" fmla="*/ 0 w 69"/>
                  <a:gd name="T11" fmla="*/ 0 h 83"/>
                  <a:gd name="T12" fmla="*/ 0 w 69"/>
                  <a:gd name="T13" fmla="*/ 0 h 83"/>
                  <a:gd name="T14" fmla="*/ 0 w 69"/>
                  <a:gd name="T15" fmla="*/ 0 h 83"/>
                  <a:gd name="T16" fmla="*/ 0 w 69"/>
                  <a:gd name="T17" fmla="*/ 0 h 83"/>
                  <a:gd name="T18" fmla="*/ 0 w 69"/>
                  <a:gd name="T19" fmla="*/ 1 h 83"/>
                  <a:gd name="T20" fmla="*/ 0 w 69"/>
                  <a:gd name="T21" fmla="*/ 0 h 83"/>
                  <a:gd name="T22" fmla="*/ 0 w 69"/>
                  <a:gd name="T23" fmla="*/ 0 h 83"/>
                  <a:gd name="T24" fmla="*/ 0 w 69"/>
                  <a:gd name="T25" fmla="*/ 0 h 83"/>
                  <a:gd name="T26" fmla="*/ 0 w 69"/>
                  <a:gd name="T27" fmla="*/ 0 h 83"/>
                  <a:gd name="T28" fmla="*/ 0 w 69"/>
                  <a:gd name="T29" fmla="*/ 0 h 83"/>
                  <a:gd name="T30" fmla="*/ 0 w 69"/>
                  <a:gd name="T31" fmla="*/ 0 h 83"/>
                  <a:gd name="T32" fmla="*/ 0 w 69"/>
                  <a:gd name="T33" fmla="*/ 0 h 83"/>
                  <a:gd name="T34" fmla="*/ 0 w 69"/>
                  <a:gd name="T35" fmla="*/ 0 h 83"/>
                  <a:gd name="T36" fmla="*/ 1 w 69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3"/>
                  <a:gd name="T59" fmla="*/ 69 w 69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2"/>
              <p:cNvSpPr>
                <a:spLocks/>
              </p:cNvSpPr>
              <p:nvPr/>
            </p:nvSpPr>
            <p:spPr bwMode="gray">
              <a:xfrm>
                <a:off x="4339" y="1278"/>
                <a:ext cx="14" cy="17"/>
              </a:xfrm>
              <a:custGeom>
                <a:avLst/>
                <a:gdLst>
                  <a:gd name="T0" fmla="*/ 0 w 28"/>
                  <a:gd name="T1" fmla="*/ 0 h 35"/>
                  <a:gd name="T2" fmla="*/ 1 w 28"/>
                  <a:gd name="T3" fmla="*/ 0 h 35"/>
                  <a:gd name="T4" fmla="*/ 1 w 28"/>
                  <a:gd name="T5" fmla="*/ 0 h 35"/>
                  <a:gd name="T6" fmla="*/ 1 w 28"/>
                  <a:gd name="T7" fmla="*/ 0 h 35"/>
                  <a:gd name="T8" fmla="*/ 1 w 28"/>
                  <a:gd name="T9" fmla="*/ 0 h 35"/>
                  <a:gd name="T10" fmla="*/ 1 w 28"/>
                  <a:gd name="T11" fmla="*/ 0 h 35"/>
                  <a:gd name="T12" fmla="*/ 1 w 28"/>
                  <a:gd name="T13" fmla="*/ 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UpDiag">
                <a:fgClr>
                  <a:srgbClr val="00A0C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3"/>
              <p:cNvSpPr>
                <a:spLocks/>
              </p:cNvSpPr>
              <p:nvPr/>
            </p:nvSpPr>
            <p:spPr bwMode="gray">
              <a:xfrm>
                <a:off x="4436" y="1273"/>
                <a:ext cx="8" cy="15"/>
              </a:xfrm>
              <a:custGeom>
                <a:avLst/>
                <a:gdLst>
                  <a:gd name="T0" fmla="*/ 1 w 16"/>
                  <a:gd name="T1" fmla="*/ 0 h 29"/>
                  <a:gd name="T2" fmla="*/ 0 w 16"/>
                  <a:gd name="T3" fmla="*/ 1 h 29"/>
                  <a:gd name="T4" fmla="*/ 0 w 16"/>
                  <a:gd name="T5" fmla="*/ 1 h 29"/>
                  <a:gd name="T6" fmla="*/ 1 w 16"/>
                  <a:gd name="T7" fmla="*/ 1 h 29"/>
                  <a:gd name="T8" fmla="*/ 1 w 16"/>
                  <a:gd name="T9" fmla="*/ 1 h 29"/>
                  <a:gd name="T10" fmla="*/ 1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6" name="Group 334"/>
            <p:cNvGrpSpPr>
              <a:grpSpLocks/>
            </p:cNvGrpSpPr>
            <p:nvPr/>
          </p:nvGrpSpPr>
          <p:grpSpPr bwMode="gray">
            <a:xfrm>
              <a:off x="3081316" y="3947580"/>
              <a:ext cx="1020510" cy="1240622"/>
              <a:chOff x="4176" y="1269"/>
              <a:chExt cx="256" cy="342"/>
            </a:xfrm>
            <a:solidFill>
              <a:schemeClr val="bg1">
                <a:lumMod val="65000"/>
              </a:schemeClr>
            </a:solidFill>
          </p:grpSpPr>
          <p:sp>
            <p:nvSpPr>
              <p:cNvPr id="209" name="Freeform 335"/>
              <p:cNvSpPr>
                <a:spLocks/>
              </p:cNvSpPr>
              <p:nvPr/>
            </p:nvSpPr>
            <p:spPr bwMode="gray">
              <a:xfrm>
                <a:off x="4392" y="1302"/>
                <a:ext cx="12" cy="11"/>
              </a:xfrm>
              <a:custGeom>
                <a:avLst/>
                <a:gdLst>
                  <a:gd name="T0" fmla="*/ 1 w 24"/>
                  <a:gd name="T1" fmla="*/ 0 h 22"/>
                  <a:gd name="T2" fmla="*/ 0 w 24"/>
                  <a:gd name="T3" fmla="*/ 1 h 22"/>
                  <a:gd name="T4" fmla="*/ 1 w 24"/>
                  <a:gd name="T5" fmla="*/ 1 h 22"/>
                  <a:gd name="T6" fmla="*/ 1 w 24"/>
                  <a:gd name="T7" fmla="*/ 1 h 22"/>
                  <a:gd name="T8" fmla="*/ 1 w 24"/>
                  <a:gd name="T9" fmla="*/ 1 h 22"/>
                  <a:gd name="T10" fmla="*/ 1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36"/>
              <p:cNvSpPr>
                <a:spLocks/>
              </p:cNvSpPr>
              <p:nvPr/>
            </p:nvSpPr>
            <p:spPr bwMode="gray">
              <a:xfrm>
                <a:off x="4176" y="1269"/>
                <a:ext cx="256" cy="342"/>
              </a:xfrm>
              <a:custGeom>
                <a:avLst/>
                <a:gdLst>
                  <a:gd name="T0" fmla="*/ 4 w 512"/>
                  <a:gd name="T1" fmla="*/ 1 h 684"/>
                  <a:gd name="T2" fmla="*/ 4 w 512"/>
                  <a:gd name="T3" fmla="*/ 1 h 684"/>
                  <a:gd name="T4" fmla="*/ 4 w 512"/>
                  <a:gd name="T5" fmla="*/ 2 h 684"/>
                  <a:gd name="T6" fmla="*/ 4 w 512"/>
                  <a:gd name="T7" fmla="*/ 2 h 684"/>
                  <a:gd name="T8" fmla="*/ 3 w 512"/>
                  <a:gd name="T9" fmla="*/ 2 h 684"/>
                  <a:gd name="T10" fmla="*/ 3 w 512"/>
                  <a:gd name="T11" fmla="*/ 2 h 684"/>
                  <a:gd name="T12" fmla="*/ 3 w 512"/>
                  <a:gd name="T13" fmla="*/ 2 h 684"/>
                  <a:gd name="T14" fmla="*/ 2 w 512"/>
                  <a:gd name="T15" fmla="*/ 2 h 684"/>
                  <a:gd name="T16" fmla="*/ 2 w 512"/>
                  <a:gd name="T17" fmla="*/ 3 h 684"/>
                  <a:gd name="T18" fmla="*/ 2 w 512"/>
                  <a:gd name="T19" fmla="*/ 3 h 684"/>
                  <a:gd name="T20" fmla="*/ 2 w 512"/>
                  <a:gd name="T21" fmla="*/ 4 h 684"/>
                  <a:gd name="T22" fmla="*/ 1 w 512"/>
                  <a:gd name="T23" fmla="*/ 4 h 684"/>
                  <a:gd name="T24" fmla="*/ 1 w 512"/>
                  <a:gd name="T25" fmla="*/ 5 h 684"/>
                  <a:gd name="T26" fmla="*/ 1 w 512"/>
                  <a:gd name="T27" fmla="*/ 6 h 684"/>
                  <a:gd name="T28" fmla="*/ 1 w 512"/>
                  <a:gd name="T29" fmla="*/ 6 h 684"/>
                  <a:gd name="T30" fmla="*/ 1 w 512"/>
                  <a:gd name="T31" fmla="*/ 7 h 684"/>
                  <a:gd name="T32" fmla="*/ 1 w 512"/>
                  <a:gd name="T33" fmla="*/ 7 h 684"/>
                  <a:gd name="T34" fmla="*/ 0 w 512"/>
                  <a:gd name="T35" fmla="*/ 8 h 684"/>
                  <a:gd name="T36" fmla="*/ 1 w 512"/>
                  <a:gd name="T37" fmla="*/ 8 h 684"/>
                  <a:gd name="T38" fmla="*/ 2 w 512"/>
                  <a:gd name="T39" fmla="*/ 8 h 684"/>
                  <a:gd name="T40" fmla="*/ 2 w 512"/>
                  <a:gd name="T41" fmla="*/ 9 h 684"/>
                  <a:gd name="T42" fmla="*/ 2 w 512"/>
                  <a:gd name="T43" fmla="*/ 9 h 684"/>
                  <a:gd name="T44" fmla="*/ 1 w 512"/>
                  <a:gd name="T45" fmla="*/ 10 h 684"/>
                  <a:gd name="T46" fmla="*/ 2 w 512"/>
                  <a:gd name="T47" fmla="*/ 11 h 684"/>
                  <a:gd name="T48" fmla="*/ 2 w 512"/>
                  <a:gd name="T49" fmla="*/ 10 h 684"/>
                  <a:gd name="T50" fmla="*/ 2 w 512"/>
                  <a:gd name="T51" fmla="*/ 10 h 684"/>
                  <a:gd name="T52" fmla="*/ 3 w 512"/>
                  <a:gd name="T53" fmla="*/ 11 h 684"/>
                  <a:gd name="T54" fmla="*/ 4 w 512"/>
                  <a:gd name="T55" fmla="*/ 11 h 684"/>
                  <a:gd name="T56" fmla="*/ 4 w 512"/>
                  <a:gd name="T57" fmla="*/ 11 h 684"/>
                  <a:gd name="T58" fmla="*/ 5 w 512"/>
                  <a:gd name="T59" fmla="*/ 11 h 684"/>
                  <a:gd name="T60" fmla="*/ 5 w 512"/>
                  <a:gd name="T61" fmla="*/ 11 h 684"/>
                  <a:gd name="T62" fmla="*/ 6 w 512"/>
                  <a:gd name="T63" fmla="*/ 11 h 684"/>
                  <a:gd name="T64" fmla="*/ 6 w 512"/>
                  <a:gd name="T65" fmla="*/ 11 h 684"/>
                  <a:gd name="T66" fmla="*/ 6 w 512"/>
                  <a:gd name="T67" fmla="*/ 11 h 684"/>
                  <a:gd name="T68" fmla="*/ 7 w 512"/>
                  <a:gd name="T69" fmla="*/ 10 h 684"/>
                  <a:gd name="T70" fmla="*/ 7 w 512"/>
                  <a:gd name="T71" fmla="*/ 9 h 684"/>
                  <a:gd name="T72" fmla="*/ 6 w 512"/>
                  <a:gd name="T73" fmla="*/ 8 h 684"/>
                  <a:gd name="T74" fmla="*/ 6 w 512"/>
                  <a:gd name="T75" fmla="*/ 8 h 684"/>
                  <a:gd name="T76" fmla="*/ 6 w 512"/>
                  <a:gd name="T77" fmla="*/ 8 h 684"/>
                  <a:gd name="T78" fmla="*/ 8 w 512"/>
                  <a:gd name="T79" fmla="*/ 7 h 684"/>
                  <a:gd name="T80" fmla="*/ 8 w 512"/>
                  <a:gd name="T81" fmla="*/ 7 h 684"/>
                  <a:gd name="T82" fmla="*/ 8 w 512"/>
                  <a:gd name="T83" fmla="*/ 6 h 684"/>
                  <a:gd name="T84" fmla="*/ 8 w 512"/>
                  <a:gd name="T85" fmla="*/ 5 h 684"/>
                  <a:gd name="T86" fmla="*/ 8 w 512"/>
                  <a:gd name="T87" fmla="*/ 4 h 684"/>
                  <a:gd name="T88" fmla="*/ 8 w 512"/>
                  <a:gd name="T89" fmla="*/ 4 h 684"/>
                  <a:gd name="T90" fmla="*/ 8 w 512"/>
                  <a:gd name="T91" fmla="*/ 3 h 684"/>
                  <a:gd name="T92" fmla="*/ 7 w 512"/>
                  <a:gd name="T93" fmla="*/ 2 h 684"/>
                  <a:gd name="T94" fmla="*/ 6 w 512"/>
                  <a:gd name="T95" fmla="*/ 2 h 684"/>
                  <a:gd name="T96" fmla="*/ 5 w 512"/>
                  <a:gd name="T97" fmla="*/ 2 h 684"/>
                  <a:gd name="T98" fmla="*/ 5 w 512"/>
                  <a:gd name="T99" fmla="*/ 2 h 684"/>
                  <a:gd name="T100" fmla="*/ 5 w 512"/>
                  <a:gd name="T101" fmla="*/ 1 h 684"/>
                  <a:gd name="T102" fmla="*/ 5 w 512"/>
                  <a:gd name="T103" fmla="*/ 1 h 684"/>
                  <a:gd name="T104" fmla="*/ 4 w 512"/>
                  <a:gd name="T105" fmla="*/ 1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684"/>
                  <a:gd name="T161" fmla="*/ 512 w 512"/>
                  <a:gd name="T162" fmla="*/ 684 h 6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8" y="91"/>
                    </a:lnTo>
                    <a:lnTo>
                      <a:pt x="189" y="96"/>
                    </a:lnTo>
                    <a:lnTo>
                      <a:pt x="172" y="117"/>
                    </a:lnTo>
                    <a:lnTo>
                      <a:pt x="165" y="124"/>
                    </a:lnTo>
                    <a:lnTo>
                      <a:pt x="157" y="122"/>
                    </a:lnTo>
                    <a:lnTo>
                      <a:pt x="156" y="113"/>
                    </a:lnTo>
                    <a:lnTo>
                      <a:pt x="150" y="106"/>
                    </a:lnTo>
                    <a:lnTo>
                      <a:pt x="135" y="100"/>
                    </a:lnTo>
                    <a:lnTo>
                      <a:pt x="113" y="100"/>
                    </a:lnTo>
                    <a:lnTo>
                      <a:pt x="106" y="109"/>
                    </a:lnTo>
                    <a:lnTo>
                      <a:pt x="94" y="122"/>
                    </a:lnTo>
                    <a:lnTo>
                      <a:pt x="104" y="131"/>
                    </a:lnTo>
                    <a:lnTo>
                      <a:pt x="104" y="148"/>
                    </a:lnTo>
                    <a:lnTo>
                      <a:pt x="102" y="157"/>
                    </a:lnTo>
                    <a:lnTo>
                      <a:pt x="98" y="165"/>
                    </a:lnTo>
                    <a:lnTo>
                      <a:pt x="85" y="174"/>
                    </a:lnTo>
                    <a:lnTo>
                      <a:pt x="81" y="176"/>
                    </a:lnTo>
                    <a:lnTo>
                      <a:pt x="83" y="189"/>
                    </a:lnTo>
                    <a:lnTo>
                      <a:pt x="89" y="198"/>
                    </a:lnTo>
                    <a:lnTo>
                      <a:pt x="85" y="209"/>
                    </a:lnTo>
                    <a:lnTo>
                      <a:pt x="76" y="222"/>
                    </a:lnTo>
                    <a:lnTo>
                      <a:pt x="65" y="235"/>
                    </a:lnTo>
                    <a:lnTo>
                      <a:pt x="57" y="244"/>
                    </a:lnTo>
                    <a:lnTo>
                      <a:pt x="44" y="254"/>
                    </a:lnTo>
                    <a:lnTo>
                      <a:pt x="35" y="257"/>
                    </a:lnTo>
                    <a:lnTo>
                      <a:pt x="28" y="272"/>
                    </a:lnTo>
                    <a:lnTo>
                      <a:pt x="26" y="294"/>
                    </a:lnTo>
                    <a:lnTo>
                      <a:pt x="19" y="307"/>
                    </a:lnTo>
                    <a:lnTo>
                      <a:pt x="19" y="326"/>
                    </a:lnTo>
                    <a:lnTo>
                      <a:pt x="11" y="335"/>
                    </a:lnTo>
                    <a:lnTo>
                      <a:pt x="9" y="341"/>
                    </a:lnTo>
                    <a:lnTo>
                      <a:pt x="15" y="350"/>
                    </a:lnTo>
                    <a:lnTo>
                      <a:pt x="19" y="365"/>
                    </a:lnTo>
                    <a:lnTo>
                      <a:pt x="28" y="378"/>
                    </a:lnTo>
                    <a:lnTo>
                      <a:pt x="2" y="400"/>
                    </a:lnTo>
                    <a:lnTo>
                      <a:pt x="7" y="413"/>
                    </a:lnTo>
                    <a:lnTo>
                      <a:pt x="17" y="422"/>
                    </a:lnTo>
                    <a:lnTo>
                      <a:pt x="19" y="424"/>
                    </a:lnTo>
                    <a:lnTo>
                      <a:pt x="19" y="433"/>
                    </a:lnTo>
                    <a:lnTo>
                      <a:pt x="6" y="442"/>
                    </a:lnTo>
                    <a:lnTo>
                      <a:pt x="0" y="455"/>
                    </a:lnTo>
                    <a:lnTo>
                      <a:pt x="6" y="472"/>
                    </a:lnTo>
                    <a:lnTo>
                      <a:pt x="13" y="483"/>
                    </a:lnTo>
                    <a:lnTo>
                      <a:pt x="28" y="489"/>
                    </a:lnTo>
                    <a:lnTo>
                      <a:pt x="46" y="492"/>
                    </a:lnTo>
                    <a:lnTo>
                      <a:pt x="65" y="494"/>
                    </a:lnTo>
                    <a:lnTo>
                      <a:pt x="80" y="496"/>
                    </a:lnTo>
                    <a:lnTo>
                      <a:pt x="91" y="504"/>
                    </a:lnTo>
                    <a:lnTo>
                      <a:pt x="102" y="513"/>
                    </a:lnTo>
                    <a:lnTo>
                      <a:pt x="89" y="520"/>
                    </a:lnTo>
                    <a:lnTo>
                      <a:pt x="78" y="531"/>
                    </a:lnTo>
                    <a:lnTo>
                      <a:pt x="67" y="541"/>
                    </a:lnTo>
                    <a:lnTo>
                      <a:pt x="65" y="553"/>
                    </a:lnTo>
                    <a:lnTo>
                      <a:pt x="59" y="580"/>
                    </a:lnTo>
                    <a:lnTo>
                      <a:pt x="50" y="597"/>
                    </a:lnTo>
                    <a:lnTo>
                      <a:pt x="44" y="608"/>
                    </a:lnTo>
                    <a:lnTo>
                      <a:pt x="59" y="628"/>
                    </a:lnTo>
                    <a:lnTo>
                      <a:pt x="63" y="634"/>
                    </a:lnTo>
                    <a:lnTo>
                      <a:pt x="72" y="641"/>
                    </a:lnTo>
                    <a:lnTo>
                      <a:pt x="81" y="640"/>
                    </a:lnTo>
                    <a:lnTo>
                      <a:pt x="93" y="634"/>
                    </a:lnTo>
                    <a:lnTo>
                      <a:pt x="98" y="628"/>
                    </a:lnTo>
                    <a:lnTo>
                      <a:pt x="100" y="625"/>
                    </a:lnTo>
                    <a:lnTo>
                      <a:pt x="117" y="628"/>
                    </a:lnTo>
                    <a:lnTo>
                      <a:pt x="124" y="638"/>
                    </a:lnTo>
                    <a:lnTo>
                      <a:pt x="130" y="649"/>
                    </a:lnTo>
                    <a:lnTo>
                      <a:pt x="137" y="658"/>
                    </a:lnTo>
                    <a:lnTo>
                      <a:pt x="148" y="660"/>
                    </a:lnTo>
                    <a:lnTo>
                      <a:pt x="170" y="658"/>
                    </a:lnTo>
                    <a:lnTo>
                      <a:pt x="181" y="656"/>
                    </a:lnTo>
                    <a:lnTo>
                      <a:pt x="196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5"/>
                    </a:lnTo>
                    <a:lnTo>
                      <a:pt x="347" y="511"/>
                    </a:lnTo>
                    <a:lnTo>
                      <a:pt x="345" y="489"/>
                    </a:lnTo>
                    <a:lnTo>
                      <a:pt x="341" y="470"/>
                    </a:lnTo>
                    <a:lnTo>
                      <a:pt x="333" y="461"/>
                    </a:lnTo>
                    <a:lnTo>
                      <a:pt x="338" y="452"/>
                    </a:lnTo>
                    <a:lnTo>
                      <a:pt x="342" y="448"/>
                    </a:lnTo>
                    <a:lnTo>
                      <a:pt x="352" y="449"/>
                    </a:lnTo>
                    <a:lnTo>
                      <a:pt x="383" y="440"/>
                    </a:lnTo>
                    <a:lnTo>
                      <a:pt x="449" y="406"/>
                    </a:lnTo>
                    <a:lnTo>
                      <a:pt x="463" y="400"/>
                    </a:lnTo>
                    <a:lnTo>
                      <a:pt x="477" y="391"/>
                    </a:lnTo>
                    <a:lnTo>
                      <a:pt x="488" y="403"/>
                    </a:lnTo>
                    <a:lnTo>
                      <a:pt x="503" y="397"/>
                    </a:lnTo>
                    <a:lnTo>
                      <a:pt x="507" y="382"/>
                    </a:lnTo>
                    <a:lnTo>
                      <a:pt x="506" y="373"/>
                    </a:lnTo>
                    <a:lnTo>
                      <a:pt x="512" y="363"/>
                    </a:lnTo>
                    <a:lnTo>
                      <a:pt x="504" y="351"/>
                    </a:lnTo>
                    <a:lnTo>
                      <a:pt x="495" y="330"/>
                    </a:lnTo>
                    <a:lnTo>
                      <a:pt x="501" y="300"/>
                    </a:lnTo>
                    <a:lnTo>
                      <a:pt x="491" y="285"/>
                    </a:lnTo>
                    <a:lnTo>
                      <a:pt x="487" y="270"/>
                    </a:lnTo>
                    <a:lnTo>
                      <a:pt x="492" y="256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pattFill prst="dkUpDiag">
                <a:fgClr>
                  <a:srgbClr val="0096AA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7" name="Freeform 337"/>
            <p:cNvSpPr>
              <a:spLocks/>
            </p:cNvSpPr>
            <p:nvPr/>
          </p:nvSpPr>
          <p:spPr bwMode="gray">
            <a:xfrm>
              <a:off x="4008488" y="4050187"/>
              <a:ext cx="1104515" cy="935908"/>
            </a:xfrm>
            <a:custGeom>
              <a:avLst/>
              <a:gdLst>
                <a:gd name="T0" fmla="*/ 1 w 551"/>
                <a:gd name="T1" fmla="*/ 5 h 518"/>
                <a:gd name="T2" fmla="*/ 0 w 551"/>
                <a:gd name="T3" fmla="*/ 6 h 518"/>
                <a:gd name="T4" fmla="*/ 2 w 551"/>
                <a:gd name="T5" fmla="*/ 8 h 518"/>
                <a:gd name="T6" fmla="*/ 1 w 551"/>
                <a:gd name="T7" fmla="*/ 9 h 518"/>
                <a:gd name="T8" fmla="*/ 2 w 551"/>
                <a:gd name="T9" fmla="*/ 9 h 518"/>
                <a:gd name="T10" fmla="*/ 3 w 551"/>
                <a:gd name="T11" fmla="*/ 12 h 518"/>
                <a:gd name="T12" fmla="*/ 3 w 551"/>
                <a:gd name="T13" fmla="*/ 12 h 518"/>
                <a:gd name="T14" fmla="*/ 3 w 551"/>
                <a:gd name="T15" fmla="*/ 13 h 518"/>
                <a:gd name="T16" fmla="*/ 3 w 551"/>
                <a:gd name="T17" fmla="*/ 13 h 518"/>
                <a:gd name="T18" fmla="*/ 5 w 551"/>
                <a:gd name="T19" fmla="*/ 13 h 518"/>
                <a:gd name="T20" fmla="*/ 6 w 551"/>
                <a:gd name="T21" fmla="*/ 15 h 518"/>
                <a:gd name="T22" fmla="*/ 6 w 551"/>
                <a:gd name="T23" fmla="*/ 15 h 518"/>
                <a:gd name="T24" fmla="*/ 9 w 551"/>
                <a:gd name="T25" fmla="*/ 16 h 518"/>
                <a:gd name="T26" fmla="*/ 10 w 551"/>
                <a:gd name="T27" fmla="*/ 16 h 518"/>
                <a:gd name="T28" fmla="*/ 13 w 551"/>
                <a:gd name="T29" fmla="*/ 16 h 518"/>
                <a:gd name="T30" fmla="*/ 15 w 551"/>
                <a:gd name="T31" fmla="*/ 17 h 518"/>
                <a:gd name="T32" fmla="*/ 18 w 551"/>
                <a:gd name="T33" fmla="*/ 17 h 518"/>
                <a:gd name="T34" fmla="*/ 20 w 551"/>
                <a:gd name="T35" fmla="*/ 18 h 518"/>
                <a:gd name="T36" fmla="*/ 21 w 551"/>
                <a:gd name="T37" fmla="*/ 18 h 518"/>
                <a:gd name="T38" fmla="*/ 23 w 551"/>
                <a:gd name="T39" fmla="*/ 19 h 518"/>
                <a:gd name="T40" fmla="*/ 24 w 551"/>
                <a:gd name="T41" fmla="*/ 19 h 518"/>
                <a:gd name="T42" fmla="*/ 26 w 551"/>
                <a:gd name="T43" fmla="*/ 19 h 518"/>
                <a:gd name="T44" fmla="*/ 27 w 551"/>
                <a:gd name="T45" fmla="*/ 19 h 518"/>
                <a:gd name="T46" fmla="*/ 34 w 551"/>
                <a:gd name="T47" fmla="*/ 20 h 518"/>
                <a:gd name="T48" fmla="*/ 35 w 551"/>
                <a:gd name="T49" fmla="*/ 19 h 518"/>
                <a:gd name="T50" fmla="*/ 38 w 551"/>
                <a:gd name="T51" fmla="*/ 16 h 518"/>
                <a:gd name="T52" fmla="*/ 39 w 551"/>
                <a:gd name="T53" fmla="*/ 14 h 518"/>
                <a:gd name="T54" fmla="*/ 38 w 551"/>
                <a:gd name="T55" fmla="*/ 12 h 518"/>
                <a:gd name="T56" fmla="*/ 36 w 551"/>
                <a:gd name="T57" fmla="*/ 11 h 518"/>
                <a:gd name="T58" fmla="*/ 36 w 551"/>
                <a:gd name="T59" fmla="*/ 10 h 518"/>
                <a:gd name="T60" fmla="*/ 36 w 551"/>
                <a:gd name="T61" fmla="*/ 9 h 518"/>
                <a:gd name="T62" fmla="*/ 36 w 551"/>
                <a:gd name="T63" fmla="*/ 8 h 518"/>
                <a:gd name="T64" fmla="*/ 37 w 551"/>
                <a:gd name="T65" fmla="*/ 7 h 518"/>
                <a:gd name="T66" fmla="*/ 37 w 551"/>
                <a:gd name="T67" fmla="*/ 5 h 518"/>
                <a:gd name="T68" fmla="*/ 37 w 551"/>
                <a:gd name="T69" fmla="*/ 3 h 518"/>
                <a:gd name="T70" fmla="*/ 34 w 551"/>
                <a:gd name="T71" fmla="*/ 2 h 518"/>
                <a:gd name="T72" fmla="*/ 30 w 551"/>
                <a:gd name="T73" fmla="*/ 2 h 518"/>
                <a:gd name="T74" fmla="*/ 24 w 551"/>
                <a:gd name="T75" fmla="*/ 2 h 518"/>
                <a:gd name="T76" fmla="*/ 22 w 551"/>
                <a:gd name="T77" fmla="*/ 2 h 518"/>
                <a:gd name="T78" fmla="*/ 20 w 551"/>
                <a:gd name="T79" fmla="*/ 2 h 518"/>
                <a:gd name="T80" fmla="*/ 18 w 551"/>
                <a:gd name="T81" fmla="*/ 1 h 518"/>
                <a:gd name="T82" fmla="*/ 17 w 551"/>
                <a:gd name="T83" fmla="*/ 1 h 518"/>
                <a:gd name="T84" fmla="*/ 15 w 551"/>
                <a:gd name="T85" fmla="*/ 1 h 518"/>
                <a:gd name="T86" fmla="*/ 14 w 551"/>
                <a:gd name="T87" fmla="*/ 1 h 518"/>
                <a:gd name="T88" fmla="*/ 11 w 551"/>
                <a:gd name="T89" fmla="*/ 1 h 518"/>
                <a:gd name="T90" fmla="*/ 7 w 551"/>
                <a:gd name="T91" fmla="*/ 2 h 518"/>
                <a:gd name="T92" fmla="*/ 4 w 551"/>
                <a:gd name="T93" fmla="*/ 2 h 518"/>
                <a:gd name="T94" fmla="*/ 2 w 551"/>
                <a:gd name="T95" fmla="*/ 3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1" y="386"/>
                  </a:lnTo>
                  <a:lnTo>
                    <a:pt x="94" y="399"/>
                  </a:lnTo>
                  <a:lnTo>
                    <a:pt x="111" y="421"/>
                  </a:lnTo>
                  <a:lnTo>
                    <a:pt x="126" y="408"/>
                  </a:lnTo>
                  <a:lnTo>
                    <a:pt x="139" y="404"/>
                  </a:lnTo>
                  <a:lnTo>
                    <a:pt x="148" y="406"/>
                  </a:lnTo>
                  <a:lnTo>
                    <a:pt x="174" y="434"/>
                  </a:lnTo>
                  <a:lnTo>
                    <a:pt x="180" y="436"/>
                  </a:lnTo>
                  <a:lnTo>
                    <a:pt x="211" y="450"/>
                  </a:lnTo>
                  <a:lnTo>
                    <a:pt x="218" y="452"/>
                  </a:lnTo>
                  <a:lnTo>
                    <a:pt x="231" y="449"/>
                  </a:lnTo>
                  <a:lnTo>
                    <a:pt x="246" y="447"/>
                  </a:lnTo>
                  <a:lnTo>
                    <a:pt x="259" y="452"/>
                  </a:lnTo>
                  <a:lnTo>
                    <a:pt x="276" y="467"/>
                  </a:lnTo>
                  <a:lnTo>
                    <a:pt x="283" y="475"/>
                  </a:lnTo>
                  <a:lnTo>
                    <a:pt x="291" y="469"/>
                  </a:lnTo>
                  <a:lnTo>
                    <a:pt x="300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4" y="39"/>
                  </a:lnTo>
                  <a:lnTo>
                    <a:pt x="293" y="43"/>
                  </a:lnTo>
                  <a:lnTo>
                    <a:pt x="280" y="52"/>
                  </a:lnTo>
                  <a:lnTo>
                    <a:pt x="268" y="48"/>
                  </a:lnTo>
                  <a:lnTo>
                    <a:pt x="257" y="37"/>
                  </a:lnTo>
                  <a:lnTo>
                    <a:pt x="244" y="37"/>
                  </a:lnTo>
                  <a:lnTo>
                    <a:pt x="239" y="32"/>
                  </a:lnTo>
                  <a:lnTo>
                    <a:pt x="235" y="15"/>
                  </a:lnTo>
                  <a:lnTo>
                    <a:pt x="218" y="2"/>
                  </a:lnTo>
                  <a:lnTo>
                    <a:pt x="206" y="0"/>
                  </a:lnTo>
                  <a:lnTo>
                    <a:pt x="183" y="6"/>
                  </a:lnTo>
                  <a:lnTo>
                    <a:pt x="165" y="11"/>
                  </a:lnTo>
                  <a:lnTo>
                    <a:pt x="150" y="20"/>
                  </a:lnTo>
                  <a:lnTo>
                    <a:pt x="124" y="35"/>
                  </a:lnTo>
                  <a:lnTo>
                    <a:pt x="98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68" name="Group 343"/>
            <p:cNvGrpSpPr>
              <a:grpSpLocks/>
            </p:cNvGrpSpPr>
            <p:nvPr/>
          </p:nvGrpSpPr>
          <p:grpSpPr bwMode="gray">
            <a:xfrm>
              <a:off x="4602748" y="1615584"/>
              <a:ext cx="927170" cy="1632397"/>
              <a:chOff x="5180" y="1082"/>
              <a:chExt cx="298" cy="525"/>
            </a:xfrm>
            <a:solidFill>
              <a:srgbClr val="898989"/>
            </a:solidFill>
          </p:grpSpPr>
          <p:grpSp>
            <p:nvGrpSpPr>
              <p:cNvPr id="205" name="Group 344"/>
              <p:cNvGrpSpPr>
                <a:grpSpLocks/>
              </p:cNvGrpSpPr>
              <p:nvPr/>
            </p:nvGrpSpPr>
            <p:grpSpPr bwMode="gray">
              <a:xfrm>
                <a:off x="5180" y="1082"/>
                <a:ext cx="298" cy="525"/>
                <a:chOff x="4561" y="628"/>
                <a:chExt cx="233" cy="451"/>
              </a:xfrm>
              <a:grpFill/>
            </p:grpSpPr>
            <p:sp>
              <p:nvSpPr>
                <p:cNvPr id="207" name="Freeform 345"/>
                <p:cNvSpPr>
                  <a:spLocks/>
                </p:cNvSpPr>
                <p:nvPr/>
              </p:nvSpPr>
              <p:spPr bwMode="gray">
                <a:xfrm>
                  <a:off x="4561" y="1051"/>
                  <a:ext cx="14" cy="13"/>
                </a:xfrm>
                <a:custGeom>
                  <a:avLst/>
                  <a:gdLst>
                    <a:gd name="T0" fmla="*/ 0 w 29"/>
                    <a:gd name="T1" fmla="*/ 0 h 26"/>
                    <a:gd name="T2" fmla="*/ 0 w 29"/>
                    <a:gd name="T3" fmla="*/ 1 h 26"/>
                    <a:gd name="T4" fmla="*/ 0 w 29"/>
                    <a:gd name="T5" fmla="*/ 1 h 26"/>
                    <a:gd name="T6" fmla="*/ 0 w 29"/>
                    <a:gd name="T7" fmla="*/ 1 h 26"/>
                    <a:gd name="T8" fmla="*/ 0 w 29"/>
                    <a:gd name="T9" fmla="*/ 1 h 26"/>
                    <a:gd name="T10" fmla="*/ 0 w 29"/>
                    <a:gd name="T11" fmla="*/ 1 h 26"/>
                    <a:gd name="T12" fmla="*/ 0 w 2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6"/>
                    <a:gd name="T23" fmla="*/ 29 w 2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6">
                      <a:moveTo>
                        <a:pt x="25" y="0"/>
                      </a:moveTo>
                      <a:lnTo>
                        <a:pt x="14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10" y="26"/>
                      </a:lnTo>
                      <a:lnTo>
                        <a:pt x="29" y="1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7C9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Freeform 346"/>
                <p:cNvSpPr>
                  <a:spLocks/>
                </p:cNvSpPr>
                <p:nvPr/>
              </p:nvSpPr>
              <p:spPr bwMode="gray">
                <a:xfrm>
                  <a:off x="4575" y="628"/>
                  <a:ext cx="219" cy="451"/>
                </a:xfrm>
                <a:custGeom>
                  <a:avLst/>
                  <a:gdLst>
                    <a:gd name="T0" fmla="*/ 2 w 437"/>
                    <a:gd name="T1" fmla="*/ 13 h 903"/>
                    <a:gd name="T2" fmla="*/ 2 w 437"/>
                    <a:gd name="T3" fmla="*/ 13 h 903"/>
                    <a:gd name="T4" fmla="*/ 1 w 437"/>
                    <a:gd name="T5" fmla="*/ 13 h 903"/>
                    <a:gd name="T6" fmla="*/ 1 w 437"/>
                    <a:gd name="T7" fmla="*/ 12 h 903"/>
                    <a:gd name="T8" fmla="*/ 1 w 437"/>
                    <a:gd name="T9" fmla="*/ 11 h 903"/>
                    <a:gd name="T10" fmla="*/ 1 w 437"/>
                    <a:gd name="T11" fmla="*/ 10 h 903"/>
                    <a:gd name="T12" fmla="*/ 1 w 437"/>
                    <a:gd name="T13" fmla="*/ 10 h 903"/>
                    <a:gd name="T14" fmla="*/ 1 w 437"/>
                    <a:gd name="T15" fmla="*/ 9 h 903"/>
                    <a:gd name="T16" fmla="*/ 1 w 437"/>
                    <a:gd name="T17" fmla="*/ 9 h 903"/>
                    <a:gd name="T18" fmla="*/ 2 w 437"/>
                    <a:gd name="T19" fmla="*/ 8 h 903"/>
                    <a:gd name="T20" fmla="*/ 3 w 437"/>
                    <a:gd name="T21" fmla="*/ 7 h 903"/>
                    <a:gd name="T22" fmla="*/ 3 w 437"/>
                    <a:gd name="T23" fmla="*/ 7 h 903"/>
                    <a:gd name="T24" fmla="*/ 3 w 437"/>
                    <a:gd name="T25" fmla="*/ 7 h 903"/>
                    <a:gd name="T26" fmla="*/ 3 w 437"/>
                    <a:gd name="T27" fmla="*/ 6 h 903"/>
                    <a:gd name="T28" fmla="*/ 3 w 437"/>
                    <a:gd name="T29" fmla="*/ 6 h 903"/>
                    <a:gd name="T30" fmla="*/ 3 w 437"/>
                    <a:gd name="T31" fmla="*/ 6 h 903"/>
                    <a:gd name="T32" fmla="*/ 2 w 437"/>
                    <a:gd name="T33" fmla="*/ 4 h 903"/>
                    <a:gd name="T34" fmla="*/ 2 w 437"/>
                    <a:gd name="T35" fmla="*/ 3 h 903"/>
                    <a:gd name="T36" fmla="*/ 2 w 437"/>
                    <a:gd name="T37" fmla="*/ 3 h 903"/>
                    <a:gd name="T38" fmla="*/ 2 w 437"/>
                    <a:gd name="T39" fmla="*/ 2 h 903"/>
                    <a:gd name="T40" fmla="*/ 1 w 437"/>
                    <a:gd name="T41" fmla="*/ 2 h 903"/>
                    <a:gd name="T42" fmla="*/ 1 w 437"/>
                    <a:gd name="T43" fmla="*/ 1 h 903"/>
                    <a:gd name="T44" fmla="*/ 1 w 437"/>
                    <a:gd name="T45" fmla="*/ 1 h 903"/>
                    <a:gd name="T46" fmla="*/ 1 w 437"/>
                    <a:gd name="T47" fmla="*/ 1 h 903"/>
                    <a:gd name="T48" fmla="*/ 2 w 437"/>
                    <a:gd name="T49" fmla="*/ 1 h 903"/>
                    <a:gd name="T50" fmla="*/ 3 w 437"/>
                    <a:gd name="T51" fmla="*/ 1 h 903"/>
                    <a:gd name="T52" fmla="*/ 3 w 437"/>
                    <a:gd name="T53" fmla="*/ 1 h 903"/>
                    <a:gd name="T54" fmla="*/ 3 w 437"/>
                    <a:gd name="T55" fmla="*/ 1 h 903"/>
                    <a:gd name="T56" fmla="*/ 3 w 437"/>
                    <a:gd name="T57" fmla="*/ 0 h 903"/>
                    <a:gd name="T58" fmla="*/ 4 w 437"/>
                    <a:gd name="T59" fmla="*/ 0 h 903"/>
                    <a:gd name="T60" fmla="*/ 4 w 437"/>
                    <a:gd name="T61" fmla="*/ 0 h 903"/>
                    <a:gd name="T62" fmla="*/ 4 w 437"/>
                    <a:gd name="T63" fmla="*/ 0 h 903"/>
                    <a:gd name="T64" fmla="*/ 4 w 437"/>
                    <a:gd name="T65" fmla="*/ 1 h 903"/>
                    <a:gd name="T66" fmla="*/ 4 w 437"/>
                    <a:gd name="T67" fmla="*/ 1 h 903"/>
                    <a:gd name="T68" fmla="*/ 4 w 437"/>
                    <a:gd name="T69" fmla="*/ 0 h 903"/>
                    <a:gd name="T70" fmla="*/ 5 w 437"/>
                    <a:gd name="T71" fmla="*/ 0 h 903"/>
                    <a:gd name="T72" fmla="*/ 5 w 437"/>
                    <a:gd name="T73" fmla="*/ 1 h 903"/>
                    <a:gd name="T74" fmla="*/ 5 w 437"/>
                    <a:gd name="T75" fmla="*/ 2 h 903"/>
                    <a:gd name="T76" fmla="*/ 5 w 437"/>
                    <a:gd name="T77" fmla="*/ 3 h 903"/>
                    <a:gd name="T78" fmla="*/ 5 w 437"/>
                    <a:gd name="T79" fmla="*/ 4 h 903"/>
                    <a:gd name="T80" fmla="*/ 6 w 437"/>
                    <a:gd name="T81" fmla="*/ 5 h 903"/>
                    <a:gd name="T82" fmla="*/ 6 w 437"/>
                    <a:gd name="T83" fmla="*/ 7 h 903"/>
                    <a:gd name="T84" fmla="*/ 6 w 437"/>
                    <a:gd name="T85" fmla="*/ 8 h 903"/>
                    <a:gd name="T86" fmla="*/ 7 w 437"/>
                    <a:gd name="T87" fmla="*/ 8 h 903"/>
                    <a:gd name="T88" fmla="*/ 7 w 437"/>
                    <a:gd name="T89" fmla="*/ 9 h 903"/>
                    <a:gd name="T90" fmla="*/ 7 w 437"/>
                    <a:gd name="T91" fmla="*/ 10 h 903"/>
                    <a:gd name="T92" fmla="*/ 7 w 437"/>
                    <a:gd name="T93" fmla="*/ 11 h 903"/>
                    <a:gd name="T94" fmla="*/ 6 w 437"/>
                    <a:gd name="T95" fmla="*/ 11 h 903"/>
                    <a:gd name="T96" fmla="*/ 6 w 437"/>
                    <a:gd name="T97" fmla="*/ 12 h 903"/>
                    <a:gd name="T98" fmla="*/ 5 w 437"/>
                    <a:gd name="T99" fmla="*/ 12 h 903"/>
                    <a:gd name="T100" fmla="*/ 5 w 437"/>
                    <a:gd name="T101" fmla="*/ 13 h 903"/>
                    <a:gd name="T102" fmla="*/ 4 w 437"/>
                    <a:gd name="T103" fmla="*/ 13 h 903"/>
                    <a:gd name="T104" fmla="*/ 3 w 437"/>
                    <a:gd name="T105" fmla="*/ 13 h 903"/>
                    <a:gd name="T106" fmla="*/ 2 w 437"/>
                    <a:gd name="T107" fmla="*/ 14 h 9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37"/>
                    <a:gd name="T163" fmla="*/ 0 h 903"/>
                    <a:gd name="T164" fmla="*/ 437 w 437"/>
                    <a:gd name="T165" fmla="*/ 903 h 9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37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69"/>
                      </a:lnTo>
                      <a:lnTo>
                        <a:pt x="30" y="655"/>
                      </a:lnTo>
                      <a:lnTo>
                        <a:pt x="41" y="622"/>
                      </a:lnTo>
                      <a:lnTo>
                        <a:pt x="52" y="622"/>
                      </a:lnTo>
                      <a:lnTo>
                        <a:pt x="59" y="615"/>
                      </a:lnTo>
                      <a:lnTo>
                        <a:pt x="63" y="592"/>
                      </a:lnTo>
                      <a:lnTo>
                        <a:pt x="85" y="574"/>
                      </a:lnTo>
                      <a:lnTo>
                        <a:pt x="107" y="555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2"/>
                      </a:lnTo>
                      <a:lnTo>
                        <a:pt x="15" y="78"/>
                      </a:lnTo>
                      <a:lnTo>
                        <a:pt x="37" y="78"/>
                      </a:lnTo>
                      <a:lnTo>
                        <a:pt x="48" y="95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89"/>
                      </a:lnTo>
                      <a:lnTo>
                        <a:pt x="178" y="78"/>
                      </a:lnTo>
                      <a:lnTo>
                        <a:pt x="178" y="67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59"/>
                      </a:lnTo>
                      <a:lnTo>
                        <a:pt x="226" y="74"/>
                      </a:lnTo>
                      <a:lnTo>
                        <a:pt x="211" y="92"/>
                      </a:lnTo>
                      <a:lnTo>
                        <a:pt x="215" y="110"/>
                      </a:lnTo>
                      <a:lnTo>
                        <a:pt x="248" y="85"/>
                      </a:lnTo>
                      <a:lnTo>
                        <a:pt x="248" y="63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4" y="63"/>
                      </a:lnTo>
                      <a:lnTo>
                        <a:pt x="274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6" y="158"/>
                      </a:lnTo>
                      <a:lnTo>
                        <a:pt x="296" y="173"/>
                      </a:lnTo>
                      <a:lnTo>
                        <a:pt x="315" y="199"/>
                      </a:lnTo>
                      <a:lnTo>
                        <a:pt x="322" y="218"/>
                      </a:lnTo>
                      <a:lnTo>
                        <a:pt x="318" y="262"/>
                      </a:lnTo>
                      <a:lnTo>
                        <a:pt x="330" y="311"/>
                      </a:lnTo>
                      <a:lnTo>
                        <a:pt x="348" y="351"/>
                      </a:lnTo>
                      <a:lnTo>
                        <a:pt x="344" y="411"/>
                      </a:lnTo>
                      <a:lnTo>
                        <a:pt x="359" y="448"/>
                      </a:lnTo>
                      <a:lnTo>
                        <a:pt x="367" y="463"/>
                      </a:lnTo>
                      <a:lnTo>
                        <a:pt x="374" y="518"/>
                      </a:lnTo>
                      <a:lnTo>
                        <a:pt x="381" y="541"/>
                      </a:lnTo>
                      <a:lnTo>
                        <a:pt x="418" y="566"/>
                      </a:lnTo>
                      <a:lnTo>
                        <a:pt x="437" y="589"/>
                      </a:lnTo>
                      <a:lnTo>
                        <a:pt x="437" y="604"/>
                      </a:lnTo>
                      <a:lnTo>
                        <a:pt x="422" y="673"/>
                      </a:lnTo>
                      <a:lnTo>
                        <a:pt x="415" y="680"/>
                      </a:lnTo>
                      <a:lnTo>
                        <a:pt x="422" y="695"/>
                      </a:lnTo>
                      <a:lnTo>
                        <a:pt x="404" y="721"/>
                      </a:lnTo>
                      <a:lnTo>
                        <a:pt x="381" y="732"/>
                      </a:lnTo>
                      <a:lnTo>
                        <a:pt x="381" y="744"/>
                      </a:lnTo>
                      <a:lnTo>
                        <a:pt x="348" y="788"/>
                      </a:lnTo>
                      <a:lnTo>
                        <a:pt x="326" y="799"/>
                      </a:lnTo>
                      <a:lnTo>
                        <a:pt x="322" y="825"/>
                      </a:lnTo>
                      <a:lnTo>
                        <a:pt x="300" y="825"/>
                      </a:lnTo>
                      <a:lnTo>
                        <a:pt x="289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pattFill prst="dkUpDiag">
                  <a:fgClr>
                    <a:srgbClr val="0096AA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6" name="Freeform 348"/>
              <p:cNvSpPr>
                <a:spLocks/>
              </p:cNvSpPr>
              <p:nvPr/>
            </p:nvSpPr>
            <p:spPr bwMode="gray">
              <a:xfrm>
                <a:off x="5235" y="1285"/>
                <a:ext cx="10" cy="13"/>
              </a:xfrm>
              <a:custGeom>
                <a:avLst/>
                <a:gdLst>
                  <a:gd name="T0" fmla="*/ 1 w 16"/>
                  <a:gd name="T1" fmla="*/ 1 h 22"/>
                  <a:gd name="T2" fmla="*/ 0 w 16"/>
                  <a:gd name="T3" fmla="*/ 0 h 22"/>
                  <a:gd name="T4" fmla="*/ 1 w 16"/>
                  <a:gd name="T5" fmla="*/ 1 h 22"/>
                  <a:gd name="T6" fmla="*/ 1 w 16"/>
                  <a:gd name="T7" fmla="*/ 1 h 22"/>
                  <a:gd name="T8" fmla="*/ 1 w 16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10" y="2"/>
                    </a:moveTo>
                    <a:lnTo>
                      <a:pt x="0" y="0"/>
                    </a:lnTo>
                    <a:lnTo>
                      <a:pt x="8" y="22"/>
                    </a:lnTo>
                    <a:lnTo>
                      <a:pt x="16" y="17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9" name="Freeform 360"/>
            <p:cNvSpPr>
              <a:spLocks/>
            </p:cNvSpPr>
            <p:nvPr/>
          </p:nvSpPr>
          <p:spPr bwMode="gray">
            <a:xfrm>
              <a:off x="3744026" y="4656506"/>
              <a:ext cx="799607" cy="394884"/>
            </a:xfrm>
            <a:custGeom>
              <a:avLst/>
              <a:gdLst>
                <a:gd name="T0" fmla="*/ 7 w 402"/>
                <a:gd name="T1" fmla="*/ 8 h 220"/>
                <a:gd name="T2" fmla="*/ 6 w 402"/>
                <a:gd name="T3" fmla="*/ 8 h 220"/>
                <a:gd name="T4" fmla="*/ 6 w 402"/>
                <a:gd name="T5" fmla="*/ 7 h 220"/>
                <a:gd name="T6" fmla="*/ 3 w 402"/>
                <a:gd name="T7" fmla="*/ 6 h 220"/>
                <a:gd name="T8" fmla="*/ 2 w 402"/>
                <a:gd name="T9" fmla="*/ 5 h 220"/>
                <a:gd name="T10" fmla="*/ 1 w 402"/>
                <a:gd name="T11" fmla="*/ 5 h 220"/>
                <a:gd name="T12" fmla="*/ 1 w 402"/>
                <a:gd name="T13" fmla="*/ 4 h 220"/>
                <a:gd name="T14" fmla="*/ 1 w 402"/>
                <a:gd name="T15" fmla="*/ 3 h 220"/>
                <a:gd name="T16" fmla="*/ 0 w 402"/>
                <a:gd name="T17" fmla="*/ 3 h 220"/>
                <a:gd name="T18" fmla="*/ 1 w 402"/>
                <a:gd name="T19" fmla="*/ 2 h 220"/>
                <a:gd name="T20" fmla="*/ 1 w 402"/>
                <a:gd name="T21" fmla="*/ 2 h 220"/>
                <a:gd name="T22" fmla="*/ 3 w 402"/>
                <a:gd name="T23" fmla="*/ 2 h 220"/>
                <a:gd name="T24" fmla="*/ 8 w 402"/>
                <a:gd name="T25" fmla="*/ 1 h 220"/>
                <a:gd name="T26" fmla="*/ 10 w 402"/>
                <a:gd name="T27" fmla="*/ 0 h 220"/>
                <a:gd name="T28" fmla="*/ 11 w 402"/>
                <a:gd name="T29" fmla="*/ 1 h 220"/>
                <a:gd name="T30" fmla="*/ 12 w 402"/>
                <a:gd name="T31" fmla="*/ 1 h 220"/>
                <a:gd name="T32" fmla="*/ 13 w 402"/>
                <a:gd name="T33" fmla="*/ 1 h 220"/>
                <a:gd name="T34" fmla="*/ 13 w 402"/>
                <a:gd name="T35" fmla="*/ 1 h 220"/>
                <a:gd name="T36" fmla="*/ 13 w 402"/>
                <a:gd name="T37" fmla="*/ 1 h 220"/>
                <a:gd name="T38" fmla="*/ 15 w 402"/>
                <a:gd name="T39" fmla="*/ 2 h 220"/>
                <a:gd name="T40" fmla="*/ 15 w 402"/>
                <a:gd name="T41" fmla="*/ 3 h 220"/>
                <a:gd name="T42" fmla="*/ 17 w 402"/>
                <a:gd name="T43" fmla="*/ 3 h 220"/>
                <a:gd name="T44" fmla="*/ 17 w 402"/>
                <a:gd name="T45" fmla="*/ 3 h 220"/>
                <a:gd name="T46" fmla="*/ 17 w 402"/>
                <a:gd name="T47" fmla="*/ 3 h 220"/>
                <a:gd name="T48" fmla="*/ 19 w 402"/>
                <a:gd name="T49" fmla="*/ 3 h 220"/>
                <a:gd name="T50" fmla="*/ 19 w 402"/>
                <a:gd name="T51" fmla="*/ 3 h 220"/>
                <a:gd name="T52" fmla="*/ 21 w 402"/>
                <a:gd name="T53" fmla="*/ 3 h 220"/>
                <a:gd name="T54" fmla="*/ 21 w 402"/>
                <a:gd name="T55" fmla="*/ 3 h 220"/>
                <a:gd name="T56" fmla="*/ 23 w 402"/>
                <a:gd name="T57" fmla="*/ 5 h 220"/>
                <a:gd name="T58" fmla="*/ 26 w 402"/>
                <a:gd name="T59" fmla="*/ 5 h 220"/>
                <a:gd name="T60" fmla="*/ 27 w 402"/>
                <a:gd name="T61" fmla="*/ 5 h 220"/>
                <a:gd name="T62" fmla="*/ 24 w 402"/>
                <a:gd name="T63" fmla="*/ 6 h 220"/>
                <a:gd name="T64" fmla="*/ 24 w 402"/>
                <a:gd name="T65" fmla="*/ 7 h 220"/>
                <a:gd name="T66" fmla="*/ 22 w 402"/>
                <a:gd name="T67" fmla="*/ 8 h 220"/>
                <a:gd name="T68" fmla="*/ 21 w 402"/>
                <a:gd name="T69" fmla="*/ 8 h 220"/>
                <a:gd name="T70" fmla="*/ 19 w 402"/>
                <a:gd name="T71" fmla="*/ 8 h 220"/>
                <a:gd name="T72" fmla="*/ 18 w 402"/>
                <a:gd name="T73" fmla="*/ 8 h 220"/>
                <a:gd name="T74" fmla="*/ 17 w 402"/>
                <a:gd name="T75" fmla="*/ 8 h 220"/>
                <a:gd name="T76" fmla="*/ 15 w 402"/>
                <a:gd name="T77" fmla="*/ 8 h 220"/>
                <a:gd name="T78" fmla="*/ 14 w 402"/>
                <a:gd name="T79" fmla="*/ 8 h 220"/>
                <a:gd name="T80" fmla="*/ 13 w 402"/>
                <a:gd name="T81" fmla="*/ 8 h 220"/>
                <a:gd name="T82" fmla="*/ 11 w 402"/>
                <a:gd name="T83" fmla="*/ 8 h 220"/>
                <a:gd name="T84" fmla="*/ 11 w 402"/>
                <a:gd name="T85" fmla="*/ 8 h 220"/>
                <a:gd name="T86" fmla="*/ 10 w 402"/>
                <a:gd name="T87" fmla="*/ 8 h 220"/>
                <a:gd name="T88" fmla="*/ 8 w 402"/>
                <a:gd name="T89" fmla="*/ 8 h 220"/>
                <a:gd name="T90" fmla="*/ 8 w 402"/>
                <a:gd name="T91" fmla="*/ 8 h 220"/>
                <a:gd name="T92" fmla="*/ 7 w 402"/>
                <a:gd name="T93" fmla="*/ 8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"/>
                <a:gd name="T142" fmla="*/ 0 h 220"/>
                <a:gd name="T143" fmla="*/ 402 w 402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6" y="52"/>
                  </a:lnTo>
                  <a:lnTo>
                    <a:pt x="228" y="65"/>
                  </a:lnTo>
                  <a:lnTo>
                    <a:pt x="239" y="80"/>
                  </a:lnTo>
                  <a:lnTo>
                    <a:pt x="247" y="86"/>
                  </a:lnTo>
                  <a:lnTo>
                    <a:pt x="252" y="80"/>
                  </a:lnTo>
                  <a:lnTo>
                    <a:pt x="273" y="69"/>
                  </a:lnTo>
                  <a:lnTo>
                    <a:pt x="282" y="71"/>
                  </a:lnTo>
                  <a:lnTo>
                    <a:pt x="308" y="100"/>
                  </a:lnTo>
                  <a:lnTo>
                    <a:pt x="314" y="99"/>
                  </a:lnTo>
                  <a:lnTo>
                    <a:pt x="341" y="115"/>
                  </a:lnTo>
                  <a:lnTo>
                    <a:pt x="381" y="113"/>
                  </a:lnTo>
                  <a:lnTo>
                    <a:pt x="402" y="126"/>
                  </a:lnTo>
                  <a:lnTo>
                    <a:pt x="358" y="151"/>
                  </a:lnTo>
                  <a:lnTo>
                    <a:pt x="356" y="181"/>
                  </a:lnTo>
                  <a:lnTo>
                    <a:pt x="329" y="206"/>
                  </a:lnTo>
                  <a:lnTo>
                    <a:pt x="300" y="205"/>
                  </a:lnTo>
                  <a:lnTo>
                    <a:pt x="284" y="212"/>
                  </a:lnTo>
                  <a:lnTo>
                    <a:pt x="264" y="220"/>
                  </a:lnTo>
                  <a:lnTo>
                    <a:pt x="239" y="204"/>
                  </a:lnTo>
                  <a:lnTo>
                    <a:pt x="223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pattFill prst="dkUpDiag">
              <a:fgClr>
                <a:srgbClr val="0096AA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70" name="Freeform 361"/>
            <p:cNvSpPr>
              <a:spLocks/>
            </p:cNvSpPr>
            <p:nvPr/>
          </p:nvSpPr>
          <p:spPr bwMode="gray">
            <a:xfrm>
              <a:off x="3821809" y="5393416"/>
              <a:ext cx="721824" cy="649849"/>
            </a:xfrm>
            <a:custGeom>
              <a:avLst/>
              <a:gdLst>
                <a:gd name="T0" fmla="*/ 1 w 363"/>
                <a:gd name="T1" fmla="*/ 4 h 357"/>
                <a:gd name="T2" fmla="*/ 2 w 363"/>
                <a:gd name="T3" fmla="*/ 5 h 357"/>
                <a:gd name="T4" fmla="*/ 3 w 363"/>
                <a:gd name="T5" fmla="*/ 5 h 357"/>
                <a:gd name="T6" fmla="*/ 4 w 363"/>
                <a:gd name="T7" fmla="*/ 4 h 357"/>
                <a:gd name="T8" fmla="*/ 5 w 363"/>
                <a:gd name="T9" fmla="*/ 5 h 357"/>
                <a:gd name="T10" fmla="*/ 6 w 363"/>
                <a:gd name="T11" fmla="*/ 5 h 357"/>
                <a:gd name="T12" fmla="*/ 7 w 363"/>
                <a:gd name="T13" fmla="*/ 6 h 357"/>
                <a:gd name="T14" fmla="*/ 8 w 363"/>
                <a:gd name="T15" fmla="*/ 8 h 357"/>
                <a:gd name="T16" fmla="*/ 7 w 363"/>
                <a:gd name="T17" fmla="*/ 8 h 357"/>
                <a:gd name="T18" fmla="*/ 11 w 363"/>
                <a:gd name="T19" fmla="*/ 11 h 357"/>
                <a:gd name="T20" fmla="*/ 13 w 363"/>
                <a:gd name="T21" fmla="*/ 11 h 357"/>
                <a:gd name="T22" fmla="*/ 15 w 363"/>
                <a:gd name="T23" fmla="*/ 12 h 357"/>
                <a:gd name="T24" fmla="*/ 17 w 363"/>
                <a:gd name="T25" fmla="*/ 13 h 357"/>
                <a:gd name="T26" fmla="*/ 17 w 363"/>
                <a:gd name="T27" fmla="*/ 13 h 357"/>
                <a:gd name="T28" fmla="*/ 19 w 363"/>
                <a:gd name="T29" fmla="*/ 13 h 357"/>
                <a:gd name="T30" fmla="*/ 20 w 363"/>
                <a:gd name="T31" fmla="*/ 13 h 357"/>
                <a:gd name="T32" fmla="*/ 20 w 363"/>
                <a:gd name="T33" fmla="*/ 12 h 357"/>
                <a:gd name="T34" fmla="*/ 19 w 363"/>
                <a:gd name="T35" fmla="*/ 11 h 357"/>
                <a:gd name="T36" fmla="*/ 15 w 363"/>
                <a:gd name="T37" fmla="*/ 9 h 357"/>
                <a:gd name="T38" fmla="*/ 15 w 363"/>
                <a:gd name="T39" fmla="*/ 9 h 357"/>
                <a:gd name="T40" fmla="*/ 13 w 363"/>
                <a:gd name="T41" fmla="*/ 9 h 357"/>
                <a:gd name="T42" fmla="*/ 13 w 363"/>
                <a:gd name="T43" fmla="*/ 8 h 357"/>
                <a:gd name="T44" fmla="*/ 12 w 363"/>
                <a:gd name="T45" fmla="*/ 6 h 357"/>
                <a:gd name="T46" fmla="*/ 10 w 363"/>
                <a:gd name="T47" fmla="*/ 5 h 357"/>
                <a:gd name="T48" fmla="*/ 11 w 363"/>
                <a:gd name="T49" fmla="*/ 5 h 357"/>
                <a:gd name="T50" fmla="*/ 15 w 363"/>
                <a:gd name="T51" fmla="*/ 4 h 357"/>
                <a:gd name="T52" fmla="*/ 17 w 363"/>
                <a:gd name="T53" fmla="*/ 5 h 357"/>
                <a:gd name="T54" fmla="*/ 19 w 363"/>
                <a:gd name="T55" fmla="*/ 5 h 357"/>
                <a:gd name="T56" fmla="*/ 20 w 363"/>
                <a:gd name="T57" fmla="*/ 5 h 357"/>
                <a:gd name="T58" fmla="*/ 22 w 363"/>
                <a:gd name="T59" fmla="*/ 5 h 357"/>
                <a:gd name="T60" fmla="*/ 24 w 363"/>
                <a:gd name="T61" fmla="*/ 5 h 357"/>
                <a:gd name="T62" fmla="*/ 25 w 363"/>
                <a:gd name="T63" fmla="*/ 5 h 357"/>
                <a:gd name="T64" fmla="*/ 24 w 363"/>
                <a:gd name="T65" fmla="*/ 4 h 357"/>
                <a:gd name="T66" fmla="*/ 23 w 363"/>
                <a:gd name="T67" fmla="*/ 3 h 357"/>
                <a:gd name="T68" fmla="*/ 22 w 363"/>
                <a:gd name="T69" fmla="*/ 2 h 357"/>
                <a:gd name="T70" fmla="*/ 21 w 363"/>
                <a:gd name="T71" fmla="*/ 2 h 357"/>
                <a:gd name="T72" fmla="*/ 20 w 363"/>
                <a:gd name="T73" fmla="*/ 3 h 357"/>
                <a:gd name="T74" fmla="*/ 18 w 363"/>
                <a:gd name="T75" fmla="*/ 2 h 357"/>
                <a:gd name="T76" fmla="*/ 17 w 363"/>
                <a:gd name="T77" fmla="*/ 1 h 357"/>
                <a:gd name="T78" fmla="*/ 13 w 363"/>
                <a:gd name="T79" fmla="*/ 0 h 357"/>
                <a:gd name="T80" fmla="*/ 11 w 363"/>
                <a:gd name="T81" fmla="*/ 1 h 357"/>
                <a:gd name="T82" fmla="*/ 10 w 363"/>
                <a:gd name="T83" fmla="*/ 2 h 357"/>
                <a:gd name="T84" fmla="*/ 5 w 363"/>
                <a:gd name="T85" fmla="*/ 3 h 357"/>
                <a:gd name="T86" fmla="*/ 3 w 363"/>
                <a:gd name="T87" fmla="*/ 3 h 357"/>
                <a:gd name="T88" fmla="*/ 0 w 363"/>
                <a:gd name="T89" fmla="*/ 3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357"/>
                <a:gd name="T137" fmla="*/ 363 w 363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7" y="263"/>
                  </a:lnTo>
                  <a:lnTo>
                    <a:pt x="209" y="273"/>
                  </a:lnTo>
                  <a:lnTo>
                    <a:pt x="228" y="291"/>
                  </a:lnTo>
                  <a:lnTo>
                    <a:pt x="232" y="299"/>
                  </a:lnTo>
                  <a:lnTo>
                    <a:pt x="239" y="314"/>
                  </a:lnTo>
                  <a:lnTo>
                    <a:pt x="245" y="313"/>
                  </a:lnTo>
                  <a:lnTo>
                    <a:pt x="250" y="313"/>
                  </a:lnTo>
                  <a:lnTo>
                    <a:pt x="265" y="319"/>
                  </a:lnTo>
                  <a:lnTo>
                    <a:pt x="274" y="326"/>
                  </a:lnTo>
                  <a:lnTo>
                    <a:pt x="302" y="357"/>
                  </a:lnTo>
                  <a:lnTo>
                    <a:pt x="290" y="325"/>
                  </a:lnTo>
                  <a:lnTo>
                    <a:pt x="283" y="313"/>
                  </a:lnTo>
                  <a:lnTo>
                    <a:pt x="289" y="301"/>
                  </a:lnTo>
                  <a:lnTo>
                    <a:pt x="285" y="291"/>
                  </a:lnTo>
                  <a:lnTo>
                    <a:pt x="271" y="275"/>
                  </a:lnTo>
                  <a:lnTo>
                    <a:pt x="245" y="245"/>
                  </a:lnTo>
                  <a:lnTo>
                    <a:pt x="228" y="232"/>
                  </a:lnTo>
                  <a:lnTo>
                    <a:pt x="222" y="226"/>
                  </a:lnTo>
                  <a:lnTo>
                    <a:pt x="213" y="228"/>
                  </a:lnTo>
                  <a:lnTo>
                    <a:pt x="200" y="217"/>
                  </a:lnTo>
                  <a:lnTo>
                    <a:pt x="198" y="217"/>
                  </a:lnTo>
                  <a:lnTo>
                    <a:pt x="191" y="210"/>
                  </a:lnTo>
                  <a:lnTo>
                    <a:pt x="187" y="197"/>
                  </a:lnTo>
                  <a:lnTo>
                    <a:pt x="183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5" y="132"/>
                  </a:lnTo>
                  <a:lnTo>
                    <a:pt x="222" y="102"/>
                  </a:lnTo>
                  <a:lnTo>
                    <a:pt x="245" y="121"/>
                  </a:lnTo>
                  <a:lnTo>
                    <a:pt x="254" y="122"/>
                  </a:lnTo>
                  <a:lnTo>
                    <a:pt x="259" y="130"/>
                  </a:lnTo>
                  <a:lnTo>
                    <a:pt x="267" y="122"/>
                  </a:lnTo>
                  <a:lnTo>
                    <a:pt x="282" y="122"/>
                  </a:lnTo>
                  <a:lnTo>
                    <a:pt x="295" y="124"/>
                  </a:lnTo>
                  <a:lnTo>
                    <a:pt x="313" y="115"/>
                  </a:lnTo>
                  <a:lnTo>
                    <a:pt x="332" y="122"/>
                  </a:lnTo>
                  <a:lnTo>
                    <a:pt x="343" y="132"/>
                  </a:lnTo>
                  <a:lnTo>
                    <a:pt x="356" y="135"/>
                  </a:lnTo>
                  <a:lnTo>
                    <a:pt x="357" y="126"/>
                  </a:lnTo>
                  <a:lnTo>
                    <a:pt x="363" y="111"/>
                  </a:lnTo>
                  <a:lnTo>
                    <a:pt x="356" y="104"/>
                  </a:lnTo>
                  <a:lnTo>
                    <a:pt x="344" y="91"/>
                  </a:lnTo>
                  <a:lnTo>
                    <a:pt x="343" y="78"/>
                  </a:lnTo>
                  <a:lnTo>
                    <a:pt x="343" y="69"/>
                  </a:lnTo>
                  <a:lnTo>
                    <a:pt x="344" y="58"/>
                  </a:lnTo>
                  <a:lnTo>
                    <a:pt x="328" y="54"/>
                  </a:lnTo>
                  <a:lnTo>
                    <a:pt x="320" y="52"/>
                  </a:lnTo>
                  <a:lnTo>
                    <a:pt x="312" y="58"/>
                  </a:lnTo>
                  <a:lnTo>
                    <a:pt x="302" y="65"/>
                  </a:lnTo>
                  <a:lnTo>
                    <a:pt x="293" y="65"/>
                  </a:lnTo>
                  <a:lnTo>
                    <a:pt x="278" y="50"/>
                  </a:lnTo>
                  <a:lnTo>
                    <a:pt x="265" y="43"/>
                  </a:lnTo>
                  <a:lnTo>
                    <a:pt x="252" y="45"/>
                  </a:lnTo>
                  <a:lnTo>
                    <a:pt x="241" y="33"/>
                  </a:lnTo>
                  <a:lnTo>
                    <a:pt x="211" y="2"/>
                  </a:lnTo>
                  <a:lnTo>
                    <a:pt x="198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71" name="Group 372"/>
            <p:cNvGrpSpPr>
              <a:grpSpLocks/>
            </p:cNvGrpSpPr>
            <p:nvPr/>
          </p:nvGrpSpPr>
          <p:grpSpPr bwMode="gray">
            <a:xfrm>
              <a:off x="1762121" y="4463727"/>
              <a:ext cx="1524542" cy="1635506"/>
              <a:chOff x="3845" y="1411"/>
              <a:chExt cx="382" cy="452"/>
            </a:xfrm>
            <a:solidFill>
              <a:srgbClr val="898989"/>
            </a:solidFill>
          </p:grpSpPr>
          <p:sp>
            <p:nvSpPr>
              <p:cNvPr id="203" name="Freeform 373"/>
              <p:cNvSpPr>
                <a:spLocks/>
              </p:cNvSpPr>
              <p:nvPr/>
            </p:nvSpPr>
            <p:spPr bwMode="gray">
              <a:xfrm>
                <a:off x="4193" y="1803"/>
                <a:ext cx="34" cy="60"/>
              </a:xfrm>
              <a:custGeom>
                <a:avLst/>
                <a:gdLst>
                  <a:gd name="T0" fmla="*/ 2 w 67"/>
                  <a:gd name="T1" fmla="*/ 0 h 122"/>
                  <a:gd name="T2" fmla="*/ 1 w 67"/>
                  <a:gd name="T3" fmla="*/ 0 h 122"/>
                  <a:gd name="T4" fmla="*/ 1 w 67"/>
                  <a:gd name="T5" fmla="*/ 0 h 122"/>
                  <a:gd name="T6" fmla="*/ 0 w 67"/>
                  <a:gd name="T7" fmla="*/ 0 h 122"/>
                  <a:gd name="T8" fmla="*/ 1 w 67"/>
                  <a:gd name="T9" fmla="*/ 0 h 122"/>
                  <a:gd name="T10" fmla="*/ 1 w 67"/>
                  <a:gd name="T11" fmla="*/ 1 h 122"/>
                  <a:gd name="T12" fmla="*/ 1 w 67"/>
                  <a:gd name="T13" fmla="*/ 1 h 122"/>
                  <a:gd name="T14" fmla="*/ 1 w 67"/>
                  <a:gd name="T15" fmla="*/ 1 h 122"/>
                  <a:gd name="T16" fmla="*/ 1 w 67"/>
                  <a:gd name="T17" fmla="*/ 1 h 122"/>
                  <a:gd name="T18" fmla="*/ 1 w 67"/>
                  <a:gd name="T19" fmla="*/ 1 h 122"/>
                  <a:gd name="T20" fmla="*/ 1 w 67"/>
                  <a:gd name="T21" fmla="*/ 0 h 122"/>
                  <a:gd name="T22" fmla="*/ 2 w 67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"/>
                  <a:gd name="T37" fmla="*/ 0 h 122"/>
                  <a:gd name="T38" fmla="*/ 67 w 67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" h="122">
                    <a:moveTo>
                      <a:pt x="67" y="0"/>
                    </a:moveTo>
                    <a:lnTo>
                      <a:pt x="45" y="26"/>
                    </a:lnTo>
                    <a:lnTo>
                      <a:pt x="19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19" y="122"/>
                    </a:lnTo>
                    <a:lnTo>
                      <a:pt x="37" y="115"/>
                    </a:lnTo>
                    <a:lnTo>
                      <a:pt x="41" y="100"/>
                    </a:lnTo>
                    <a:lnTo>
                      <a:pt x="60" y="66"/>
                    </a:lnTo>
                    <a:lnTo>
                      <a:pt x="60" y="4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74"/>
              <p:cNvSpPr>
                <a:spLocks/>
              </p:cNvSpPr>
              <p:nvPr/>
            </p:nvSpPr>
            <p:spPr bwMode="gray">
              <a:xfrm>
                <a:off x="3845" y="1411"/>
                <a:ext cx="382" cy="373"/>
              </a:xfrm>
              <a:custGeom>
                <a:avLst/>
                <a:gdLst>
                  <a:gd name="T0" fmla="*/ 1 w 763"/>
                  <a:gd name="T1" fmla="*/ 3 h 746"/>
                  <a:gd name="T2" fmla="*/ 1 w 763"/>
                  <a:gd name="T3" fmla="*/ 3 h 746"/>
                  <a:gd name="T4" fmla="*/ 2 w 763"/>
                  <a:gd name="T5" fmla="*/ 4 h 746"/>
                  <a:gd name="T6" fmla="*/ 2 w 763"/>
                  <a:gd name="T7" fmla="*/ 4 h 746"/>
                  <a:gd name="T8" fmla="*/ 2 w 763"/>
                  <a:gd name="T9" fmla="*/ 5 h 746"/>
                  <a:gd name="T10" fmla="*/ 3 w 763"/>
                  <a:gd name="T11" fmla="*/ 6 h 746"/>
                  <a:gd name="T12" fmla="*/ 3 w 763"/>
                  <a:gd name="T13" fmla="*/ 7 h 746"/>
                  <a:gd name="T14" fmla="*/ 3 w 763"/>
                  <a:gd name="T15" fmla="*/ 7 h 746"/>
                  <a:gd name="T16" fmla="*/ 2 w 763"/>
                  <a:gd name="T17" fmla="*/ 8 h 746"/>
                  <a:gd name="T18" fmla="*/ 2 w 763"/>
                  <a:gd name="T19" fmla="*/ 8 h 746"/>
                  <a:gd name="T20" fmla="*/ 1 w 763"/>
                  <a:gd name="T21" fmla="*/ 10 h 746"/>
                  <a:gd name="T22" fmla="*/ 1 w 763"/>
                  <a:gd name="T23" fmla="*/ 10 h 746"/>
                  <a:gd name="T24" fmla="*/ 3 w 763"/>
                  <a:gd name="T25" fmla="*/ 11 h 746"/>
                  <a:gd name="T26" fmla="*/ 4 w 763"/>
                  <a:gd name="T27" fmla="*/ 12 h 746"/>
                  <a:gd name="T28" fmla="*/ 6 w 763"/>
                  <a:gd name="T29" fmla="*/ 12 h 746"/>
                  <a:gd name="T30" fmla="*/ 6 w 763"/>
                  <a:gd name="T31" fmla="*/ 11 h 746"/>
                  <a:gd name="T32" fmla="*/ 7 w 763"/>
                  <a:gd name="T33" fmla="*/ 11 h 746"/>
                  <a:gd name="T34" fmla="*/ 8 w 763"/>
                  <a:gd name="T35" fmla="*/ 11 h 746"/>
                  <a:gd name="T36" fmla="*/ 9 w 763"/>
                  <a:gd name="T37" fmla="*/ 12 h 746"/>
                  <a:gd name="T38" fmla="*/ 10 w 763"/>
                  <a:gd name="T39" fmla="*/ 12 h 746"/>
                  <a:gd name="T40" fmla="*/ 11 w 763"/>
                  <a:gd name="T41" fmla="*/ 11 h 746"/>
                  <a:gd name="T42" fmla="*/ 10 w 763"/>
                  <a:gd name="T43" fmla="*/ 11 h 746"/>
                  <a:gd name="T44" fmla="*/ 10 w 763"/>
                  <a:gd name="T45" fmla="*/ 9 h 746"/>
                  <a:gd name="T46" fmla="*/ 10 w 763"/>
                  <a:gd name="T47" fmla="*/ 8 h 746"/>
                  <a:gd name="T48" fmla="*/ 10 w 763"/>
                  <a:gd name="T49" fmla="*/ 8 h 746"/>
                  <a:gd name="T50" fmla="*/ 10 w 763"/>
                  <a:gd name="T51" fmla="*/ 8 h 746"/>
                  <a:gd name="T52" fmla="*/ 10 w 763"/>
                  <a:gd name="T53" fmla="*/ 7 h 746"/>
                  <a:gd name="T54" fmla="*/ 10 w 763"/>
                  <a:gd name="T55" fmla="*/ 7 h 746"/>
                  <a:gd name="T56" fmla="*/ 11 w 763"/>
                  <a:gd name="T57" fmla="*/ 6 h 746"/>
                  <a:gd name="T58" fmla="*/ 11 w 763"/>
                  <a:gd name="T59" fmla="*/ 6 h 746"/>
                  <a:gd name="T60" fmla="*/ 12 w 763"/>
                  <a:gd name="T61" fmla="*/ 5 h 746"/>
                  <a:gd name="T62" fmla="*/ 12 w 763"/>
                  <a:gd name="T63" fmla="*/ 4 h 746"/>
                  <a:gd name="T64" fmla="*/ 12 w 763"/>
                  <a:gd name="T65" fmla="*/ 4 h 746"/>
                  <a:gd name="T66" fmla="*/ 11 w 763"/>
                  <a:gd name="T67" fmla="*/ 4 h 746"/>
                  <a:gd name="T68" fmla="*/ 10 w 763"/>
                  <a:gd name="T69" fmla="*/ 3 h 746"/>
                  <a:gd name="T70" fmla="*/ 10 w 763"/>
                  <a:gd name="T71" fmla="*/ 2 h 746"/>
                  <a:gd name="T72" fmla="*/ 9 w 763"/>
                  <a:gd name="T73" fmla="*/ 2 h 746"/>
                  <a:gd name="T74" fmla="*/ 8 w 763"/>
                  <a:gd name="T75" fmla="*/ 1 h 746"/>
                  <a:gd name="T76" fmla="*/ 7 w 763"/>
                  <a:gd name="T77" fmla="*/ 1 h 746"/>
                  <a:gd name="T78" fmla="*/ 7 w 763"/>
                  <a:gd name="T79" fmla="*/ 1 h 746"/>
                  <a:gd name="T80" fmla="*/ 5 w 763"/>
                  <a:gd name="T81" fmla="*/ 2 h 746"/>
                  <a:gd name="T82" fmla="*/ 5 w 763"/>
                  <a:gd name="T83" fmla="*/ 2 h 746"/>
                  <a:gd name="T84" fmla="*/ 4 w 763"/>
                  <a:gd name="T85" fmla="*/ 2 h 746"/>
                  <a:gd name="T86" fmla="*/ 4 w 763"/>
                  <a:gd name="T87" fmla="*/ 1 h 746"/>
                  <a:gd name="T88" fmla="*/ 4 w 763"/>
                  <a:gd name="T89" fmla="*/ 2 h 746"/>
                  <a:gd name="T90" fmla="*/ 4 w 763"/>
                  <a:gd name="T91" fmla="*/ 2 h 746"/>
                  <a:gd name="T92" fmla="*/ 3 w 763"/>
                  <a:gd name="T93" fmla="*/ 3 h 746"/>
                  <a:gd name="T94" fmla="*/ 3 w 763"/>
                  <a:gd name="T95" fmla="*/ 2 h 746"/>
                  <a:gd name="T96" fmla="*/ 2 w 763"/>
                  <a:gd name="T97" fmla="*/ 2 h 746"/>
                  <a:gd name="T98" fmla="*/ 1 w 763"/>
                  <a:gd name="T99" fmla="*/ 2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3"/>
                  <a:gd name="T151" fmla="*/ 0 h 746"/>
                  <a:gd name="T152" fmla="*/ 763 w 763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3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5" y="703"/>
                    </a:lnTo>
                    <a:lnTo>
                      <a:pt x="243" y="711"/>
                    </a:lnTo>
                    <a:lnTo>
                      <a:pt x="248" y="726"/>
                    </a:lnTo>
                    <a:lnTo>
                      <a:pt x="258" y="731"/>
                    </a:lnTo>
                    <a:lnTo>
                      <a:pt x="271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4" y="327"/>
                    </a:lnTo>
                    <a:lnTo>
                      <a:pt x="709" y="323"/>
                    </a:lnTo>
                    <a:lnTo>
                      <a:pt x="717" y="310"/>
                    </a:lnTo>
                    <a:lnTo>
                      <a:pt x="724" y="290"/>
                    </a:lnTo>
                    <a:lnTo>
                      <a:pt x="726" y="277"/>
                    </a:lnTo>
                    <a:lnTo>
                      <a:pt x="726" y="266"/>
                    </a:lnTo>
                    <a:lnTo>
                      <a:pt x="737" y="252"/>
                    </a:lnTo>
                    <a:lnTo>
                      <a:pt x="754" y="243"/>
                    </a:lnTo>
                    <a:lnTo>
                      <a:pt x="763" y="234"/>
                    </a:lnTo>
                    <a:lnTo>
                      <a:pt x="763" y="230"/>
                    </a:lnTo>
                    <a:lnTo>
                      <a:pt x="748" y="219"/>
                    </a:lnTo>
                    <a:lnTo>
                      <a:pt x="741" y="215"/>
                    </a:lnTo>
                    <a:lnTo>
                      <a:pt x="719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5" y="104"/>
                    </a:lnTo>
                    <a:lnTo>
                      <a:pt x="250" y="102"/>
                    </a:lnTo>
                    <a:lnTo>
                      <a:pt x="237" y="93"/>
                    </a:lnTo>
                    <a:lnTo>
                      <a:pt x="228" y="82"/>
                    </a:lnTo>
                    <a:lnTo>
                      <a:pt x="219" y="78"/>
                    </a:lnTo>
                    <a:lnTo>
                      <a:pt x="226" y="69"/>
                    </a:lnTo>
                    <a:lnTo>
                      <a:pt x="215" y="59"/>
                    </a:lnTo>
                    <a:lnTo>
                      <a:pt x="206" y="57"/>
                    </a:lnTo>
                    <a:lnTo>
                      <a:pt x="198" y="56"/>
                    </a:lnTo>
                    <a:lnTo>
                      <a:pt x="197" y="59"/>
                    </a:lnTo>
                    <a:lnTo>
                      <a:pt x="204" y="67"/>
                    </a:lnTo>
                    <a:lnTo>
                      <a:pt x="200" y="72"/>
                    </a:lnTo>
                    <a:lnTo>
                      <a:pt x="204" y="83"/>
                    </a:lnTo>
                    <a:lnTo>
                      <a:pt x="206" y="96"/>
                    </a:lnTo>
                    <a:lnTo>
                      <a:pt x="206" y="106"/>
                    </a:lnTo>
                    <a:lnTo>
                      <a:pt x="204" y="108"/>
                    </a:lnTo>
                    <a:lnTo>
                      <a:pt x="197" y="113"/>
                    </a:lnTo>
                    <a:lnTo>
                      <a:pt x="195" y="122"/>
                    </a:lnTo>
                    <a:lnTo>
                      <a:pt x="195" y="132"/>
                    </a:lnTo>
                    <a:lnTo>
                      <a:pt x="193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2" name="Group 376"/>
            <p:cNvGrpSpPr>
              <a:grpSpLocks/>
            </p:cNvGrpSpPr>
            <p:nvPr/>
          </p:nvGrpSpPr>
          <p:grpSpPr bwMode="gray">
            <a:xfrm>
              <a:off x="1777678" y="3083186"/>
              <a:ext cx="899169" cy="1361885"/>
              <a:chOff x="3849" y="1030"/>
              <a:chExt cx="226" cy="377"/>
            </a:xfrm>
            <a:solidFill>
              <a:srgbClr val="898989"/>
            </a:solidFill>
          </p:grpSpPr>
          <p:sp>
            <p:nvSpPr>
              <p:cNvPr id="197" name="Freeform 377"/>
              <p:cNvSpPr>
                <a:spLocks/>
              </p:cNvSpPr>
              <p:nvPr/>
            </p:nvSpPr>
            <p:spPr bwMode="gray">
              <a:xfrm>
                <a:off x="3849" y="1034"/>
                <a:ext cx="226" cy="373"/>
              </a:xfrm>
              <a:custGeom>
                <a:avLst/>
                <a:gdLst>
                  <a:gd name="T0" fmla="*/ 3 w 452"/>
                  <a:gd name="T1" fmla="*/ 9 h 745"/>
                  <a:gd name="T2" fmla="*/ 2 w 452"/>
                  <a:gd name="T3" fmla="*/ 9 h 745"/>
                  <a:gd name="T4" fmla="*/ 2 w 452"/>
                  <a:gd name="T5" fmla="*/ 10 h 745"/>
                  <a:gd name="T6" fmla="*/ 2 w 452"/>
                  <a:gd name="T7" fmla="*/ 10 h 745"/>
                  <a:gd name="T8" fmla="*/ 3 w 452"/>
                  <a:gd name="T9" fmla="*/ 10 h 745"/>
                  <a:gd name="T10" fmla="*/ 3 w 452"/>
                  <a:gd name="T11" fmla="*/ 10 h 745"/>
                  <a:gd name="T12" fmla="*/ 3 w 452"/>
                  <a:gd name="T13" fmla="*/ 11 h 745"/>
                  <a:gd name="T14" fmla="*/ 2 w 452"/>
                  <a:gd name="T15" fmla="*/ 10 h 745"/>
                  <a:gd name="T16" fmla="*/ 1 w 452"/>
                  <a:gd name="T17" fmla="*/ 11 h 745"/>
                  <a:gd name="T18" fmla="*/ 1 w 452"/>
                  <a:gd name="T19" fmla="*/ 11 h 745"/>
                  <a:gd name="T20" fmla="*/ 1 w 452"/>
                  <a:gd name="T21" fmla="*/ 12 h 745"/>
                  <a:gd name="T22" fmla="*/ 1 w 452"/>
                  <a:gd name="T23" fmla="*/ 11 h 745"/>
                  <a:gd name="T24" fmla="*/ 2 w 452"/>
                  <a:gd name="T25" fmla="*/ 12 h 745"/>
                  <a:gd name="T26" fmla="*/ 3 w 452"/>
                  <a:gd name="T27" fmla="*/ 11 h 745"/>
                  <a:gd name="T28" fmla="*/ 3 w 452"/>
                  <a:gd name="T29" fmla="*/ 12 h 745"/>
                  <a:gd name="T30" fmla="*/ 4 w 452"/>
                  <a:gd name="T31" fmla="*/ 12 h 745"/>
                  <a:gd name="T32" fmla="*/ 5 w 452"/>
                  <a:gd name="T33" fmla="*/ 12 h 745"/>
                  <a:gd name="T34" fmla="*/ 5 w 452"/>
                  <a:gd name="T35" fmla="*/ 12 h 745"/>
                  <a:gd name="T36" fmla="*/ 6 w 452"/>
                  <a:gd name="T37" fmla="*/ 12 h 745"/>
                  <a:gd name="T38" fmla="*/ 7 w 452"/>
                  <a:gd name="T39" fmla="*/ 12 h 745"/>
                  <a:gd name="T40" fmla="*/ 6 w 452"/>
                  <a:gd name="T41" fmla="*/ 11 h 745"/>
                  <a:gd name="T42" fmla="*/ 6 w 452"/>
                  <a:gd name="T43" fmla="*/ 11 h 745"/>
                  <a:gd name="T44" fmla="*/ 7 w 452"/>
                  <a:gd name="T45" fmla="*/ 10 h 745"/>
                  <a:gd name="T46" fmla="*/ 8 w 452"/>
                  <a:gd name="T47" fmla="*/ 10 h 745"/>
                  <a:gd name="T48" fmla="*/ 7 w 452"/>
                  <a:gd name="T49" fmla="*/ 9 h 745"/>
                  <a:gd name="T50" fmla="*/ 7 w 452"/>
                  <a:gd name="T51" fmla="*/ 9 h 745"/>
                  <a:gd name="T52" fmla="*/ 7 w 452"/>
                  <a:gd name="T53" fmla="*/ 8 h 745"/>
                  <a:gd name="T54" fmla="*/ 7 w 452"/>
                  <a:gd name="T55" fmla="*/ 7 h 745"/>
                  <a:gd name="T56" fmla="*/ 6 w 452"/>
                  <a:gd name="T57" fmla="*/ 6 h 745"/>
                  <a:gd name="T58" fmla="*/ 6 w 452"/>
                  <a:gd name="T59" fmla="*/ 5 h 745"/>
                  <a:gd name="T60" fmla="*/ 6 w 452"/>
                  <a:gd name="T61" fmla="*/ 5 h 745"/>
                  <a:gd name="T62" fmla="*/ 5 w 452"/>
                  <a:gd name="T63" fmla="*/ 4 h 745"/>
                  <a:gd name="T64" fmla="*/ 5 w 452"/>
                  <a:gd name="T65" fmla="*/ 4 h 745"/>
                  <a:gd name="T66" fmla="*/ 6 w 452"/>
                  <a:gd name="T67" fmla="*/ 4 h 745"/>
                  <a:gd name="T68" fmla="*/ 7 w 452"/>
                  <a:gd name="T69" fmla="*/ 3 h 745"/>
                  <a:gd name="T70" fmla="*/ 7 w 452"/>
                  <a:gd name="T71" fmla="*/ 2 h 745"/>
                  <a:gd name="T72" fmla="*/ 6 w 452"/>
                  <a:gd name="T73" fmla="*/ 2 h 745"/>
                  <a:gd name="T74" fmla="*/ 5 w 452"/>
                  <a:gd name="T75" fmla="*/ 2 h 745"/>
                  <a:gd name="T76" fmla="*/ 5 w 452"/>
                  <a:gd name="T77" fmla="*/ 2 h 745"/>
                  <a:gd name="T78" fmla="*/ 6 w 452"/>
                  <a:gd name="T79" fmla="*/ 1 h 745"/>
                  <a:gd name="T80" fmla="*/ 6 w 452"/>
                  <a:gd name="T81" fmla="*/ 1 h 745"/>
                  <a:gd name="T82" fmla="*/ 5 w 452"/>
                  <a:gd name="T83" fmla="*/ 1 h 745"/>
                  <a:gd name="T84" fmla="*/ 4 w 452"/>
                  <a:gd name="T85" fmla="*/ 1 h 745"/>
                  <a:gd name="T86" fmla="*/ 4 w 452"/>
                  <a:gd name="T87" fmla="*/ 2 h 745"/>
                  <a:gd name="T88" fmla="*/ 3 w 452"/>
                  <a:gd name="T89" fmla="*/ 3 h 745"/>
                  <a:gd name="T90" fmla="*/ 4 w 452"/>
                  <a:gd name="T91" fmla="*/ 3 h 745"/>
                  <a:gd name="T92" fmla="*/ 3 w 452"/>
                  <a:gd name="T93" fmla="*/ 4 h 745"/>
                  <a:gd name="T94" fmla="*/ 3 w 452"/>
                  <a:gd name="T95" fmla="*/ 4 h 745"/>
                  <a:gd name="T96" fmla="*/ 4 w 452"/>
                  <a:gd name="T97" fmla="*/ 5 h 745"/>
                  <a:gd name="T98" fmla="*/ 3 w 452"/>
                  <a:gd name="T99" fmla="*/ 5 h 745"/>
                  <a:gd name="T100" fmla="*/ 4 w 452"/>
                  <a:gd name="T101" fmla="*/ 6 h 745"/>
                  <a:gd name="T102" fmla="*/ 4 w 452"/>
                  <a:gd name="T103" fmla="*/ 6 h 745"/>
                  <a:gd name="T104" fmla="*/ 4 w 452"/>
                  <a:gd name="T105" fmla="*/ 7 h 745"/>
                  <a:gd name="T106" fmla="*/ 4 w 452"/>
                  <a:gd name="T107" fmla="*/ 8 h 745"/>
                  <a:gd name="T108" fmla="*/ 4 w 452"/>
                  <a:gd name="T109" fmla="*/ 8 h 7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2"/>
                  <a:gd name="T166" fmla="*/ 0 h 745"/>
                  <a:gd name="T167" fmla="*/ 452 w 452"/>
                  <a:gd name="T168" fmla="*/ 745 h 7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0" y="617"/>
                    </a:lnTo>
                    <a:lnTo>
                      <a:pt x="191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2" y="710"/>
                    </a:lnTo>
                    <a:lnTo>
                      <a:pt x="197" y="710"/>
                    </a:lnTo>
                    <a:lnTo>
                      <a:pt x="217" y="712"/>
                    </a:lnTo>
                    <a:lnTo>
                      <a:pt x="230" y="717"/>
                    </a:lnTo>
                    <a:lnTo>
                      <a:pt x="243" y="708"/>
                    </a:lnTo>
                    <a:lnTo>
                      <a:pt x="254" y="708"/>
                    </a:lnTo>
                    <a:lnTo>
                      <a:pt x="265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7" y="37"/>
                    </a:lnTo>
                    <a:lnTo>
                      <a:pt x="249" y="48"/>
                    </a:lnTo>
                    <a:lnTo>
                      <a:pt x="232" y="54"/>
                    </a:lnTo>
                    <a:lnTo>
                      <a:pt x="232" y="70"/>
                    </a:lnTo>
                    <a:lnTo>
                      <a:pt x="230" y="83"/>
                    </a:lnTo>
                    <a:lnTo>
                      <a:pt x="215" y="104"/>
                    </a:lnTo>
                    <a:lnTo>
                      <a:pt x="191" y="130"/>
                    </a:lnTo>
                    <a:lnTo>
                      <a:pt x="182" y="143"/>
                    </a:lnTo>
                    <a:lnTo>
                      <a:pt x="187" y="152"/>
                    </a:lnTo>
                    <a:lnTo>
                      <a:pt x="212" y="150"/>
                    </a:lnTo>
                    <a:lnTo>
                      <a:pt x="213" y="155"/>
                    </a:lnTo>
                    <a:lnTo>
                      <a:pt x="213" y="165"/>
                    </a:lnTo>
                    <a:lnTo>
                      <a:pt x="180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4" y="241"/>
                    </a:lnTo>
                    <a:lnTo>
                      <a:pt x="199" y="220"/>
                    </a:lnTo>
                    <a:lnTo>
                      <a:pt x="210" y="226"/>
                    </a:lnTo>
                    <a:lnTo>
                      <a:pt x="212" y="257"/>
                    </a:lnTo>
                    <a:lnTo>
                      <a:pt x="213" y="278"/>
                    </a:lnTo>
                    <a:lnTo>
                      <a:pt x="193" y="289"/>
                    </a:lnTo>
                    <a:lnTo>
                      <a:pt x="180" y="302"/>
                    </a:lnTo>
                    <a:lnTo>
                      <a:pt x="176" y="313"/>
                    </a:lnTo>
                    <a:lnTo>
                      <a:pt x="202" y="335"/>
                    </a:lnTo>
                    <a:lnTo>
                      <a:pt x="225" y="331"/>
                    </a:lnTo>
                    <a:lnTo>
                      <a:pt x="230" y="344"/>
                    </a:lnTo>
                    <a:lnTo>
                      <a:pt x="254" y="329"/>
                    </a:lnTo>
                    <a:lnTo>
                      <a:pt x="252" y="341"/>
                    </a:lnTo>
                    <a:lnTo>
                      <a:pt x="232" y="365"/>
                    </a:lnTo>
                    <a:lnTo>
                      <a:pt x="241" y="391"/>
                    </a:lnTo>
                    <a:lnTo>
                      <a:pt x="243" y="405"/>
                    </a:lnTo>
                    <a:lnTo>
                      <a:pt x="264" y="407"/>
                    </a:lnTo>
                    <a:lnTo>
                      <a:pt x="265" y="420"/>
                    </a:lnTo>
                    <a:lnTo>
                      <a:pt x="241" y="449"/>
                    </a:lnTo>
                    <a:lnTo>
                      <a:pt x="232" y="445"/>
                    </a:lnTo>
                    <a:lnTo>
                      <a:pt x="223" y="454"/>
                    </a:lnTo>
                    <a:lnTo>
                      <a:pt x="221" y="469"/>
                    </a:lnTo>
                    <a:lnTo>
                      <a:pt x="197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78"/>
              <p:cNvSpPr>
                <a:spLocks/>
              </p:cNvSpPr>
              <p:nvPr/>
            </p:nvSpPr>
            <p:spPr bwMode="gray">
              <a:xfrm>
                <a:off x="3931" y="1215"/>
                <a:ext cx="18" cy="14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1 h 27"/>
                  <a:gd name="T4" fmla="*/ 0 w 37"/>
                  <a:gd name="T5" fmla="*/ 1 h 27"/>
                  <a:gd name="T6" fmla="*/ 0 w 37"/>
                  <a:gd name="T7" fmla="*/ 1 h 27"/>
                  <a:gd name="T8" fmla="*/ 0 w 37"/>
                  <a:gd name="T9" fmla="*/ 1 h 27"/>
                  <a:gd name="T10" fmla="*/ 0 w 37"/>
                  <a:gd name="T11" fmla="*/ 1 h 27"/>
                  <a:gd name="T12" fmla="*/ 0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19" y="0"/>
                    </a:moveTo>
                    <a:lnTo>
                      <a:pt x="35" y="2"/>
                    </a:lnTo>
                    <a:lnTo>
                      <a:pt x="37" y="12"/>
                    </a:lnTo>
                    <a:lnTo>
                      <a:pt x="20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79"/>
              <p:cNvSpPr>
                <a:spLocks/>
              </p:cNvSpPr>
              <p:nvPr/>
            </p:nvSpPr>
            <p:spPr bwMode="gray">
              <a:xfrm>
                <a:off x="3918" y="1128"/>
                <a:ext cx="18" cy="13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0 h 27"/>
                  <a:gd name="T4" fmla="*/ 0 w 37"/>
                  <a:gd name="T5" fmla="*/ 0 h 27"/>
                  <a:gd name="T6" fmla="*/ 0 w 37"/>
                  <a:gd name="T7" fmla="*/ 0 h 27"/>
                  <a:gd name="T8" fmla="*/ 0 w 37"/>
                  <a:gd name="T9" fmla="*/ 0 h 27"/>
                  <a:gd name="T10" fmla="*/ 0 w 37"/>
                  <a:gd name="T11" fmla="*/ 0 h 27"/>
                  <a:gd name="T12" fmla="*/ 0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80"/>
              <p:cNvSpPr>
                <a:spLocks/>
              </p:cNvSpPr>
              <p:nvPr/>
            </p:nvSpPr>
            <p:spPr bwMode="gray">
              <a:xfrm>
                <a:off x="3945" y="1059"/>
                <a:ext cx="10" cy="26"/>
              </a:xfrm>
              <a:custGeom>
                <a:avLst/>
                <a:gdLst>
                  <a:gd name="T0" fmla="*/ 1 w 20"/>
                  <a:gd name="T1" fmla="*/ 1 h 52"/>
                  <a:gd name="T2" fmla="*/ 1 w 20"/>
                  <a:gd name="T3" fmla="*/ 1 h 52"/>
                  <a:gd name="T4" fmla="*/ 1 w 20"/>
                  <a:gd name="T5" fmla="*/ 1 h 52"/>
                  <a:gd name="T6" fmla="*/ 1 w 20"/>
                  <a:gd name="T7" fmla="*/ 1 h 52"/>
                  <a:gd name="T8" fmla="*/ 1 w 20"/>
                  <a:gd name="T9" fmla="*/ 0 h 52"/>
                  <a:gd name="T10" fmla="*/ 0 w 20"/>
                  <a:gd name="T11" fmla="*/ 1 h 52"/>
                  <a:gd name="T12" fmla="*/ 1 w 20"/>
                  <a:gd name="T13" fmla="*/ 1 h 52"/>
                  <a:gd name="T14" fmla="*/ 1 w 20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2"/>
                  <a:gd name="T26" fmla="*/ 20 w 2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81"/>
              <p:cNvSpPr>
                <a:spLocks/>
              </p:cNvSpPr>
              <p:nvPr/>
            </p:nvSpPr>
            <p:spPr bwMode="gray">
              <a:xfrm>
                <a:off x="3871" y="1161"/>
                <a:ext cx="49" cy="50"/>
              </a:xfrm>
              <a:custGeom>
                <a:avLst/>
                <a:gdLst>
                  <a:gd name="T0" fmla="*/ 1 w 97"/>
                  <a:gd name="T1" fmla="*/ 0 h 99"/>
                  <a:gd name="T2" fmla="*/ 1 w 97"/>
                  <a:gd name="T3" fmla="*/ 0 h 99"/>
                  <a:gd name="T4" fmla="*/ 2 w 97"/>
                  <a:gd name="T5" fmla="*/ 1 h 99"/>
                  <a:gd name="T6" fmla="*/ 2 w 97"/>
                  <a:gd name="T7" fmla="*/ 1 h 99"/>
                  <a:gd name="T8" fmla="*/ 2 w 97"/>
                  <a:gd name="T9" fmla="*/ 1 h 99"/>
                  <a:gd name="T10" fmla="*/ 2 w 97"/>
                  <a:gd name="T11" fmla="*/ 2 h 99"/>
                  <a:gd name="T12" fmla="*/ 2 w 97"/>
                  <a:gd name="T13" fmla="*/ 2 h 99"/>
                  <a:gd name="T14" fmla="*/ 2 w 97"/>
                  <a:gd name="T15" fmla="*/ 2 h 99"/>
                  <a:gd name="T16" fmla="*/ 2 w 97"/>
                  <a:gd name="T17" fmla="*/ 2 h 99"/>
                  <a:gd name="T18" fmla="*/ 1 w 97"/>
                  <a:gd name="T19" fmla="*/ 2 h 99"/>
                  <a:gd name="T20" fmla="*/ 1 w 97"/>
                  <a:gd name="T21" fmla="*/ 1 h 99"/>
                  <a:gd name="T22" fmla="*/ 1 w 97"/>
                  <a:gd name="T23" fmla="*/ 1 h 99"/>
                  <a:gd name="T24" fmla="*/ 1 w 97"/>
                  <a:gd name="T25" fmla="*/ 1 h 99"/>
                  <a:gd name="T26" fmla="*/ 0 w 97"/>
                  <a:gd name="T27" fmla="*/ 1 h 99"/>
                  <a:gd name="T28" fmla="*/ 1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9"/>
                  <a:gd name="T47" fmla="*/ 97 w 97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82"/>
              <p:cNvSpPr>
                <a:spLocks/>
              </p:cNvSpPr>
              <p:nvPr/>
            </p:nvSpPr>
            <p:spPr bwMode="gray">
              <a:xfrm>
                <a:off x="3943" y="1030"/>
                <a:ext cx="25" cy="18"/>
              </a:xfrm>
              <a:custGeom>
                <a:avLst/>
                <a:gdLst>
                  <a:gd name="T0" fmla="*/ 1 w 50"/>
                  <a:gd name="T1" fmla="*/ 0 h 37"/>
                  <a:gd name="T2" fmla="*/ 1 w 50"/>
                  <a:gd name="T3" fmla="*/ 0 h 37"/>
                  <a:gd name="T4" fmla="*/ 1 w 50"/>
                  <a:gd name="T5" fmla="*/ 0 h 37"/>
                  <a:gd name="T6" fmla="*/ 1 w 50"/>
                  <a:gd name="T7" fmla="*/ 0 h 37"/>
                  <a:gd name="T8" fmla="*/ 1 w 50"/>
                  <a:gd name="T9" fmla="*/ 0 h 37"/>
                  <a:gd name="T10" fmla="*/ 0 w 50"/>
                  <a:gd name="T11" fmla="*/ 0 h 37"/>
                  <a:gd name="T12" fmla="*/ 0 w 50"/>
                  <a:gd name="T13" fmla="*/ 0 h 37"/>
                  <a:gd name="T14" fmla="*/ 1 w 50"/>
                  <a:gd name="T15" fmla="*/ 0 h 37"/>
                  <a:gd name="T16" fmla="*/ 1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7"/>
                  <a:gd name="T29" fmla="*/ 50 w 5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7C9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3" name="Freeform 383"/>
            <p:cNvSpPr>
              <a:spLocks/>
            </p:cNvSpPr>
            <p:nvPr/>
          </p:nvSpPr>
          <p:spPr bwMode="gray">
            <a:xfrm>
              <a:off x="4282282" y="3661522"/>
              <a:ext cx="77783" cy="167904"/>
            </a:xfrm>
            <a:custGeom>
              <a:avLst/>
              <a:gdLst>
                <a:gd name="T0" fmla="*/ 3 w 37"/>
                <a:gd name="T1" fmla="*/ 0 h 92"/>
                <a:gd name="T2" fmla="*/ 3 w 37"/>
                <a:gd name="T3" fmla="*/ 1 h 92"/>
                <a:gd name="T4" fmla="*/ 2 w 37"/>
                <a:gd name="T5" fmla="*/ 2 h 92"/>
                <a:gd name="T6" fmla="*/ 1 w 37"/>
                <a:gd name="T7" fmla="*/ 3 h 92"/>
                <a:gd name="T8" fmla="*/ 1 w 37"/>
                <a:gd name="T9" fmla="*/ 4 h 92"/>
                <a:gd name="T10" fmla="*/ 1 w 37"/>
                <a:gd name="T11" fmla="*/ 4 h 92"/>
                <a:gd name="T12" fmla="*/ 0 w 37"/>
                <a:gd name="T13" fmla="*/ 3 h 92"/>
                <a:gd name="T14" fmla="*/ 1 w 37"/>
                <a:gd name="T15" fmla="*/ 2 h 92"/>
                <a:gd name="T16" fmla="*/ 1 w 37"/>
                <a:gd name="T17" fmla="*/ 2 h 92"/>
                <a:gd name="T18" fmla="*/ 3 w 3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92"/>
                <a:gd name="T32" fmla="*/ 37 w 37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92">
                  <a:moveTo>
                    <a:pt x="37" y="0"/>
                  </a:moveTo>
                  <a:lnTo>
                    <a:pt x="35" y="31"/>
                  </a:lnTo>
                  <a:lnTo>
                    <a:pt x="24" y="55"/>
                  </a:lnTo>
                  <a:lnTo>
                    <a:pt x="7" y="70"/>
                  </a:lnTo>
                  <a:lnTo>
                    <a:pt x="11" y="86"/>
                  </a:lnTo>
                  <a:lnTo>
                    <a:pt x="4" y="92"/>
                  </a:lnTo>
                  <a:lnTo>
                    <a:pt x="0" y="72"/>
                  </a:lnTo>
                  <a:lnTo>
                    <a:pt x="6" y="57"/>
                  </a:lnTo>
                  <a:lnTo>
                    <a:pt x="11" y="4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7C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74" name="Freeform 384"/>
            <p:cNvSpPr>
              <a:spLocks/>
            </p:cNvSpPr>
            <p:nvPr/>
          </p:nvSpPr>
          <p:spPr bwMode="gray">
            <a:xfrm>
              <a:off x="4447182" y="3580679"/>
              <a:ext cx="96451" cy="136810"/>
            </a:xfrm>
            <a:custGeom>
              <a:avLst/>
              <a:gdLst>
                <a:gd name="T0" fmla="*/ 2 w 50"/>
                <a:gd name="T1" fmla="*/ 0 h 73"/>
                <a:gd name="T2" fmla="*/ 2 w 50"/>
                <a:gd name="T3" fmla="*/ 0 h 73"/>
                <a:gd name="T4" fmla="*/ 2 w 50"/>
                <a:gd name="T5" fmla="*/ 1 h 73"/>
                <a:gd name="T6" fmla="*/ 2 w 50"/>
                <a:gd name="T7" fmla="*/ 1 h 73"/>
                <a:gd name="T8" fmla="*/ 2 w 50"/>
                <a:gd name="T9" fmla="*/ 2 h 73"/>
                <a:gd name="T10" fmla="*/ 1 w 50"/>
                <a:gd name="T11" fmla="*/ 2 h 73"/>
                <a:gd name="T12" fmla="*/ 1 w 50"/>
                <a:gd name="T13" fmla="*/ 4 h 73"/>
                <a:gd name="T14" fmla="*/ 1 w 50"/>
                <a:gd name="T15" fmla="*/ 2 h 73"/>
                <a:gd name="T16" fmla="*/ 0 w 50"/>
                <a:gd name="T17" fmla="*/ 2 h 73"/>
                <a:gd name="T18" fmla="*/ 0 w 50"/>
                <a:gd name="T19" fmla="*/ 2 h 73"/>
                <a:gd name="T20" fmla="*/ 1 w 50"/>
                <a:gd name="T21" fmla="*/ 1 h 73"/>
                <a:gd name="T22" fmla="*/ 2 w 50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73"/>
                <a:gd name="T38" fmla="*/ 50 w 50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73">
                  <a:moveTo>
                    <a:pt x="39" y="0"/>
                  </a:moveTo>
                  <a:lnTo>
                    <a:pt x="50" y="0"/>
                  </a:lnTo>
                  <a:lnTo>
                    <a:pt x="37" y="15"/>
                  </a:lnTo>
                  <a:lnTo>
                    <a:pt x="35" y="26"/>
                  </a:lnTo>
                  <a:lnTo>
                    <a:pt x="39" y="41"/>
                  </a:lnTo>
                  <a:lnTo>
                    <a:pt x="26" y="56"/>
                  </a:lnTo>
                  <a:lnTo>
                    <a:pt x="9" y="73"/>
                  </a:lnTo>
                  <a:lnTo>
                    <a:pt x="6" y="56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5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7C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75" name="Group 385"/>
            <p:cNvGrpSpPr>
              <a:grpSpLocks/>
            </p:cNvGrpSpPr>
            <p:nvPr/>
          </p:nvGrpSpPr>
          <p:grpSpPr bwMode="gray">
            <a:xfrm>
              <a:off x="3840477" y="1799034"/>
              <a:ext cx="1107626" cy="2148545"/>
              <a:chOff x="4367" y="676"/>
              <a:chExt cx="278" cy="593"/>
            </a:xfrm>
            <a:solidFill>
              <a:srgbClr val="898989"/>
            </a:solidFill>
          </p:grpSpPr>
          <p:sp>
            <p:nvSpPr>
              <p:cNvPr id="195" name="Freeform 386"/>
              <p:cNvSpPr>
                <a:spLocks/>
              </p:cNvSpPr>
              <p:nvPr/>
            </p:nvSpPr>
            <p:spPr bwMode="gray">
              <a:xfrm>
                <a:off x="4367" y="676"/>
                <a:ext cx="278" cy="593"/>
              </a:xfrm>
              <a:custGeom>
                <a:avLst/>
                <a:gdLst>
                  <a:gd name="T0" fmla="*/ 7 w 555"/>
                  <a:gd name="T1" fmla="*/ 0 h 1187"/>
                  <a:gd name="T2" fmla="*/ 8 w 555"/>
                  <a:gd name="T3" fmla="*/ 1 h 1187"/>
                  <a:gd name="T4" fmla="*/ 9 w 555"/>
                  <a:gd name="T5" fmla="*/ 1 h 1187"/>
                  <a:gd name="T6" fmla="*/ 9 w 555"/>
                  <a:gd name="T7" fmla="*/ 2 h 1187"/>
                  <a:gd name="T8" fmla="*/ 9 w 555"/>
                  <a:gd name="T9" fmla="*/ 3 h 1187"/>
                  <a:gd name="T10" fmla="*/ 9 w 555"/>
                  <a:gd name="T11" fmla="*/ 3 h 1187"/>
                  <a:gd name="T12" fmla="*/ 9 w 555"/>
                  <a:gd name="T13" fmla="*/ 4 h 1187"/>
                  <a:gd name="T14" fmla="*/ 8 w 555"/>
                  <a:gd name="T15" fmla="*/ 4 h 1187"/>
                  <a:gd name="T16" fmla="*/ 7 w 555"/>
                  <a:gd name="T17" fmla="*/ 5 h 1187"/>
                  <a:gd name="T18" fmla="*/ 7 w 555"/>
                  <a:gd name="T19" fmla="*/ 5 h 1187"/>
                  <a:gd name="T20" fmla="*/ 7 w 555"/>
                  <a:gd name="T21" fmla="*/ 6 h 1187"/>
                  <a:gd name="T22" fmla="*/ 7 w 555"/>
                  <a:gd name="T23" fmla="*/ 7 h 1187"/>
                  <a:gd name="T24" fmla="*/ 6 w 555"/>
                  <a:gd name="T25" fmla="*/ 7 h 1187"/>
                  <a:gd name="T26" fmla="*/ 6 w 555"/>
                  <a:gd name="T27" fmla="*/ 8 h 1187"/>
                  <a:gd name="T28" fmla="*/ 5 w 555"/>
                  <a:gd name="T29" fmla="*/ 8 h 1187"/>
                  <a:gd name="T30" fmla="*/ 5 w 555"/>
                  <a:gd name="T31" fmla="*/ 9 h 1187"/>
                  <a:gd name="T32" fmla="*/ 5 w 555"/>
                  <a:gd name="T33" fmla="*/ 10 h 1187"/>
                  <a:gd name="T34" fmla="*/ 5 w 555"/>
                  <a:gd name="T35" fmla="*/ 11 h 1187"/>
                  <a:gd name="T36" fmla="*/ 6 w 555"/>
                  <a:gd name="T37" fmla="*/ 12 h 1187"/>
                  <a:gd name="T38" fmla="*/ 5 w 555"/>
                  <a:gd name="T39" fmla="*/ 13 h 1187"/>
                  <a:gd name="T40" fmla="*/ 5 w 555"/>
                  <a:gd name="T41" fmla="*/ 13 h 1187"/>
                  <a:gd name="T42" fmla="*/ 4 w 555"/>
                  <a:gd name="T43" fmla="*/ 13 h 1187"/>
                  <a:gd name="T44" fmla="*/ 5 w 555"/>
                  <a:gd name="T45" fmla="*/ 13 h 1187"/>
                  <a:gd name="T46" fmla="*/ 5 w 555"/>
                  <a:gd name="T47" fmla="*/ 13 h 1187"/>
                  <a:gd name="T48" fmla="*/ 5 w 555"/>
                  <a:gd name="T49" fmla="*/ 13 h 1187"/>
                  <a:gd name="T50" fmla="*/ 4 w 555"/>
                  <a:gd name="T51" fmla="*/ 14 h 1187"/>
                  <a:gd name="T52" fmla="*/ 4 w 555"/>
                  <a:gd name="T53" fmla="*/ 14 h 1187"/>
                  <a:gd name="T54" fmla="*/ 4 w 555"/>
                  <a:gd name="T55" fmla="*/ 16 h 1187"/>
                  <a:gd name="T56" fmla="*/ 4 w 555"/>
                  <a:gd name="T57" fmla="*/ 16 h 1187"/>
                  <a:gd name="T58" fmla="*/ 3 w 555"/>
                  <a:gd name="T59" fmla="*/ 17 h 1187"/>
                  <a:gd name="T60" fmla="*/ 2 w 555"/>
                  <a:gd name="T61" fmla="*/ 17 h 1187"/>
                  <a:gd name="T62" fmla="*/ 2 w 555"/>
                  <a:gd name="T63" fmla="*/ 18 h 1187"/>
                  <a:gd name="T64" fmla="*/ 1 w 555"/>
                  <a:gd name="T65" fmla="*/ 18 h 1187"/>
                  <a:gd name="T66" fmla="*/ 1 w 555"/>
                  <a:gd name="T67" fmla="*/ 18 h 1187"/>
                  <a:gd name="T68" fmla="*/ 1 w 555"/>
                  <a:gd name="T69" fmla="*/ 17 h 1187"/>
                  <a:gd name="T70" fmla="*/ 1 w 555"/>
                  <a:gd name="T71" fmla="*/ 17 h 1187"/>
                  <a:gd name="T72" fmla="*/ 1 w 555"/>
                  <a:gd name="T73" fmla="*/ 16 h 1187"/>
                  <a:gd name="T74" fmla="*/ 1 w 555"/>
                  <a:gd name="T75" fmla="*/ 15 h 1187"/>
                  <a:gd name="T76" fmla="*/ 1 w 555"/>
                  <a:gd name="T77" fmla="*/ 14 h 1187"/>
                  <a:gd name="T78" fmla="*/ 0 w 555"/>
                  <a:gd name="T79" fmla="*/ 13 h 1187"/>
                  <a:gd name="T80" fmla="*/ 1 w 555"/>
                  <a:gd name="T81" fmla="*/ 13 h 1187"/>
                  <a:gd name="T82" fmla="*/ 1 w 555"/>
                  <a:gd name="T83" fmla="*/ 12 h 1187"/>
                  <a:gd name="T84" fmla="*/ 2 w 555"/>
                  <a:gd name="T85" fmla="*/ 11 h 1187"/>
                  <a:gd name="T86" fmla="*/ 1 w 555"/>
                  <a:gd name="T87" fmla="*/ 10 h 1187"/>
                  <a:gd name="T88" fmla="*/ 2 w 555"/>
                  <a:gd name="T89" fmla="*/ 9 h 1187"/>
                  <a:gd name="T90" fmla="*/ 2 w 555"/>
                  <a:gd name="T91" fmla="*/ 8 h 1187"/>
                  <a:gd name="T92" fmla="*/ 2 w 555"/>
                  <a:gd name="T93" fmla="*/ 7 h 1187"/>
                  <a:gd name="T94" fmla="*/ 3 w 555"/>
                  <a:gd name="T95" fmla="*/ 6 h 1187"/>
                  <a:gd name="T96" fmla="*/ 3 w 555"/>
                  <a:gd name="T97" fmla="*/ 6 h 1187"/>
                  <a:gd name="T98" fmla="*/ 3 w 555"/>
                  <a:gd name="T99" fmla="*/ 5 h 1187"/>
                  <a:gd name="T100" fmla="*/ 3 w 555"/>
                  <a:gd name="T101" fmla="*/ 5 h 1187"/>
                  <a:gd name="T102" fmla="*/ 3 w 555"/>
                  <a:gd name="T103" fmla="*/ 4 h 1187"/>
                  <a:gd name="T104" fmla="*/ 4 w 555"/>
                  <a:gd name="T105" fmla="*/ 3 h 1187"/>
                  <a:gd name="T106" fmla="*/ 4 w 555"/>
                  <a:gd name="T107" fmla="*/ 2 h 1187"/>
                  <a:gd name="T108" fmla="*/ 5 w 555"/>
                  <a:gd name="T109" fmla="*/ 1 h 1187"/>
                  <a:gd name="T110" fmla="*/ 6 w 555"/>
                  <a:gd name="T111" fmla="*/ 1 h 1187"/>
                  <a:gd name="T112" fmla="*/ 6 w 555"/>
                  <a:gd name="T113" fmla="*/ 0 h 1187"/>
                  <a:gd name="T114" fmla="*/ 7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  <a:lnTo>
                      <a:pt x="4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87"/>
              <p:cNvSpPr>
                <a:spLocks/>
              </p:cNvSpPr>
              <p:nvPr/>
            </p:nvSpPr>
            <p:spPr bwMode="gray">
              <a:xfrm>
                <a:off x="4367" y="676"/>
                <a:ext cx="278" cy="593"/>
              </a:xfrm>
              <a:custGeom>
                <a:avLst/>
                <a:gdLst>
                  <a:gd name="T0" fmla="*/ 7 w 555"/>
                  <a:gd name="T1" fmla="*/ 0 h 1187"/>
                  <a:gd name="T2" fmla="*/ 8 w 555"/>
                  <a:gd name="T3" fmla="*/ 1 h 1187"/>
                  <a:gd name="T4" fmla="*/ 9 w 555"/>
                  <a:gd name="T5" fmla="*/ 1 h 1187"/>
                  <a:gd name="T6" fmla="*/ 9 w 555"/>
                  <a:gd name="T7" fmla="*/ 2 h 1187"/>
                  <a:gd name="T8" fmla="*/ 9 w 555"/>
                  <a:gd name="T9" fmla="*/ 3 h 1187"/>
                  <a:gd name="T10" fmla="*/ 9 w 555"/>
                  <a:gd name="T11" fmla="*/ 3 h 1187"/>
                  <a:gd name="T12" fmla="*/ 9 w 555"/>
                  <a:gd name="T13" fmla="*/ 4 h 1187"/>
                  <a:gd name="T14" fmla="*/ 8 w 555"/>
                  <a:gd name="T15" fmla="*/ 4 h 1187"/>
                  <a:gd name="T16" fmla="*/ 7 w 555"/>
                  <a:gd name="T17" fmla="*/ 5 h 1187"/>
                  <a:gd name="T18" fmla="*/ 7 w 555"/>
                  <a:gd name="T19" fmla="*/ 5 h 1187"/>
                  <a:gd name="T20" fmla="*/ 7 w 555"/>
                  <a:gd name="T21" fmla="*/ 6 h 1187"/>
                  <a:gd name="T22" fmla="*/ 7 w 555"/>
                  <a:gd name="T23" fmla="*/ 7 h 1187"/>
                  <a:gd name="T24" fmla="*/ 6 w 555"/>
                  <a:gd name="T25" fmla="*/ 7 h 1187"/>
                  <a:gd name="T26" fmla="*/ 6 w 555"/>
                  <a:gd name="T27" fmla="*/ 8 h 1187"/>
                  <a:gd name="T28" fmla="*/ 5 w 555"/>
                  <a:gd name="T29" fmla="*/ 8 h 1187"/>
                  <a:gd name="T30" fmla="*/ 5 w 555"/>
                  <a:gd name="T31" fmla="*/ 9 h 1187"/>
                  <a:gd name="T32" fmla="*/ 5 w 555"/>
                  <a:gd name="T33" fmla="*/ 10 h 1187"/>
                  <a:gd name="T34" fmla="*/ 5 w 555"/>
                  <a:gd name="T35" fmla="*/ 11 h 1187"/>
                  <a:gd name="T36" fmla="*/ 6 w 555"/>
                  <a:gd name="T37" fmla="*/ 12 h 1187"/>
                  <a:gd name="T38" fmla="*/ 5 w 555"/>
                  <a:gd name="T39" fmla="*/ 13 h 1187"/>
                  <a:gd name="T40" fmla="*/ 5 w 555"/>
                  <a:gd name="T41" fmla="*/ 13 h 1187"/>
                  <a:gd name="T42" fmla="*/ 4 w 555"/>
                  <a:gd name="T43" fmla="*/ 13 h 1187"/>
                  <a:gd name="T44" fmla="*/ 5 w 555"/>
                  <a:gd name="T45" fmla="*/ 13 h 1187"/>
                  <a:gd name="T46" fmla="*/ 5 w 555"/>
                  <a:gd name="T47" fmla="*/ 13 h 1187"/>
                  <a:gd name="T48" fmla="*/ 5 w 555"/>
                  <a:gd name="T49" fmla="*/ 13 h 1187"/>
                  <a:gd name="T50" fmla="*/ 4 w 555"/>
                  <a:gd name="T51" fmla="*/ 14 h 1187"/>
                  <a:gd name="T52" fmla="*/ 4 w 555"/>
                  <a:gd name="T53" fmla="*/ 14 h 1187"/>
                  <a:gd name="T54" fmla="*/ 4 w 555"/>
                  <a:gd name="T55" fmla="*/ 16 h 1187"/>
                  <a:gd name="T56" fmla="*/ 4 w 555"/>
                  <a:gd name="T57" fmla="*/ 16 h 1187"/>
                  <a:gd name="T58" fmla="*/ 3 w 555"/>
                  <a:gd name="T59" fmla="*/ 17 h 1187"/>
                  <a:gd name="T60" fmla="*/ 2 w 555"/>
                  <a:gd name="T61" fmla="*/ 17 h 1187"/>
                  <a:gd name="T62" fmla="*/ 2 w 555"/>
                  <a:gd name="T63" fmla="*/ 18 h 1187"/>
                  <a:gd name="T64" fmla="*/ 1 w 555"/>
                  <a:gd name="T65" fmla="*/ 18 h 1187"/>
                  <a:gd name="T66" fmla="*/ 1 w 555"/>
                  <a:gd name="T67" fmla="*/ 18 h 1187"/>
                  <a:gd name="T68" fmla="*/ 1 w 555"/>
                  <a:gd name="T69" fmla="*/ 17 h 1187"/>
                  <a:gd name="T70" fmla="*/ 1 w 555"/>
                  <a:gd name="T71" fmla="*/ 17 h 1187"/>
                  <a:gd name="T72" fmla="*/ 1 w 555"/>
                  <a:gd name="T73" fmla="*/ 16 h 1187"/>
                  <a:gd name="T74" fmla="*/ 1 w 555"/>
                  <a:gd name="T75" fmla="*/ 15 h 1187"/>
                  <a:gd name="T76" fmla="*/ 1 w 555"/>
                  <a:gd name="T77" fmla="*/ 14 h 1187"/>
                  <a:gd name="T78" fmla="*/ 0 w 555"/>
                  <a:gd name="T79" fmla="*/ 13 h 1187"/>
                  <a:gd name="T80" fmla="*/ 1 w 555"/>
                  <a:gd name="T81" fmla="*/ 13 h 1187"/>
                  <a:gd name="T82" fmla="*/ 1 w 555"/>
                  <a:gd name="T83" fmla="*/ 12 h 1187"/>
                  <a:gd name="T84" fmla="*/ 2 w 555"/>
                  <a:gd name="T85" fmla="*/ 11 h 1187"/>
                  <a:gd name="T86" fmla="*/ 1 w 555"/>
                  <a:gd name="T87" fmla="*/ 10 h 1187"/>
                  <a:gd name="T88" fmla="*/ 2 w 555"/>
                  <a:gd name="T89" fmla="*/ 9 h 1187"/>
                  <a:gd name="T90" fmla="*/ 2 w 555"/>
                  <a:gd name="T91" fmla="*/ 8 h 1187"/>
                  <a:gd name="T92" fmla="*/ 2 w 555"/>
                  <a:gd name="T93" fmla="*/ 7 h 1187"/>
                  <a:gd name="T94" fmla="*/ 3 w 555"/>
                  <a:gd name="T95" fmla="*/ 6 h 1187"/>
                  <a:gd name="T96" fmla="*/ 3 w 555"/>
                  <a:gd name="T97" fmla="*/ 6 h 1187"/>
                  <a:gd name="T98" fmla="*/ 3 w 555"/>
                  <a:gd name="T99" fmla="*/ 5 h 1187"/>
                  <a:gd name="T100" fmla="*/ 3 w 555"/>
                  <a:gd name="T101" fmla="*/ 5 h 1187"/>
                  <a:gd name="T102" fmla="*/ 3 w 555"/>
                  <a:gd name="T103" fmla="*/ 4 h 1187"/>
                  <a:gd name="T104" fmla="*/ 4 w 555"/>
                  <a:gd name="T105" fmla="*/ 3 h 1187"/>
                  <a:gd name="T106" fmla="*/ 4 w 555"/>
                  <a:gd name="T107" fmla="*/ 2 h 1187"/>
                  <a:gd name="T108" fmla="*/ 5 w 555"/>
                  <a:gd name="T109" fmla="*/ 1 h 1187"/>
                  <a:gd name="T110" fmla="*/ 6 w 555"/>
                  <a:gd name="T111" fmla="*/ 1 h 1187"/>
                  <a:gd name="T112" fmla="*/ 6 w 555"/>
                  <a:gd name="T113" fmla="*/ 0 h 1187"/>
                  <a:gd name="T114" fmla="*/ 7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</a:path>
                </a:pathLst>
              </a:custGeom>
              <a:solidFill>
                <a:srgbClr val="0096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6" name="Group 393"/>
            <p:cNvGrpSpPr>
              <a:grpSpLocks/>
            </p:cNvGrpSpPr>
            <p:nvPr/>
          </p:nvGrpSpPr>
          <p:grpSpPr bwMode="gray">
            <a:xfrm>
              <a:off x="3305331" y="1453899"/>
              <a:ext cx="2013018" cy="2008626"/>
              <a:chOff x="4232" y="580"/>
              <a:chExt cx="506" cy="555"/>
            </a:xfrm>
            <a:solidFill>
              <a:srgbClr val="898989"/>
            </a:solidFill>
          </p:grpSpPr>
          <p:grpSp>
            <p:nvGrpSpPr>
              <p:cNvPr id="180" name="Group 394"/>
              <p:cNvGrpSpPr>
                <a:grpSpLocks/>
              </p:cNvGrpSpPr>
              <p:nvPr/>
            </p:nvGrpSpPr>
            <p:grpSpPr bwMode="gray">
              <a:xfrm>
                <a:off x="4232" y="580"/>
                <a:ext cx="506" cy="555"/>
                <a:chOff x="4232" y="580"/>
                <a:chExt cx="506" cy="555"/>
              </a:xfrm>
              <a:grpFill/>
            </p:grpSpPr>
            <p:sp>
              <p:nvSpPr>
                <p:cNvPr id="192" name="Freeform 395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  <a:lnTo>
                        <a:pt x="272" y="104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396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  <a:lnTo>
                        <a:pt x="272" y="10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397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</a:path>
                  </a:pathLst>
                </a:custGeom>
                <a:solidFill>
                  <a:srgbClr val="0096AA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vl="0"/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1" name="Group 398"/>
              <p:cNvGrpSpPr>
                <a:grpSpLocks/>
              </p:cNvGrpSpPr>
              <p:nvPr/>
            </p:nvGrpSpPr>
            <p:grpSpPr bwMode="gray">
              <a:xfrm>
                <a:off x="4334" y="580"/>
                <a:ext cx="321" cy="318"/>
                <a:chOff x="4334" y="580"/>
                <a:chExt cx="321" cy="318"/>
              </a:xfrm>
              <a:grpFill/>
            </p:grpSpPr>
            <p:sp>
              <p:nvSpPr>
                <p:cNvPr id="182" name="Freeform 399"/>
                <p:cNvSpPr>
                  <a:spLocks/>
                </p:cNvSpPr>
                <p:nvPr/>
              </p:nvSpPr>
              <p:spPr bwMode="gray">
                <a:xfrm>
                  <a:off x="4486" y="677"/>
                  <a:ext cx="15" cy="19"/>
                </a:xfrm>
                <a:custGeom>
                  <a:avLst/>
                  <a:gdLst>
                    <a:gd name="T0" fmla="*/ 1 w 30"/>
                    <a:gd name="T1" fmla="*/ 0 h 39"/>
                    <a:gd name="T2" fmla="*/ 1 w 30"/>
                    <a:gd name="T3" fmla="*/ 0 h 39"/>
                    <a:gd name="T4" fmla="*/ 1 w 30"/>
                    <a:gd name="T5" fmla="*/ 0 h 39"/>
                    <a:gd name="T6" fmla="*/ 1 w 30"/>
                    <a:gd name="T7" fmla="*/ 0 h 39"/>
                    <a:gd name="T8" fmla="*/ 0 w 30"/>
                    <a:gd name="T9" fmla="*/ 0 h 39"/>
                    <a:gd name="T10" fmla="*/ 0 w 30"/>
                    <a:gd name="T11" fmla="*/ 0 h 39"/>
                    <a:gd name="T12" fmla="*/ 1 w 30"/>
                    <a:gd name="T13" fmla="*/ 0 h 39"/>
                    <a:gd name="T14" fmla="*/ 1 w 30"/>
                    <a:gd name="T15" fmla="*/ 0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9"/>
                    <a:gd name="T26" fmla="*/ 30 w 30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Freeform 400"/>
                <p:cNvSpPr>
                  <a:spLocks/>
                </p:cNvSpPr>
                <p:nvPr/>
              </p:nvSpPr>
              <p:spPr bwMode="gray">
                <a:xfrm>
                  <a:off x="4462" y="690"/>
                  <a:ext cx="14" cy="11"/>
                </a:xfrm>
                <a:custGeom>
                  <a:avLst/>
                  <a:gdLst>
                    <a:gd name="T0" fmla="*/ 1 w 27"/>
                    <a:gd name="T1" fmla="*/ 0 h 21"/>
                    <a:gd name="T2" fmla="*/ 1 w 27"/>
                    <a:gd name="T3" fmla="*/ 1 h 21"/>
                    <a:gd name="T4" fmla="*/ 1 w 27"/>
                    <a:gd name="T5" fmla="*/ 1 h 21"/>
                    <a:gd name="T6" fmla="*/ 0 w 27"/>
                    <a:gd name="T7" fmla="*/ 1 h 21"/>
                    <a:gd name="T8" fmla="*/ 1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1"/>
                    <a:gd name="T17" fmla="*/ 27 w 2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Freeform 401"/>
                <p:cNvSpPr>
                  <a:spLocks/>
                </p:cNvSpPr>
                <p:nvPr/>
              </p:nvSpPr>
              <p:spPr bwMode="gray">
                <a:xfrm>
                  <a:off x="4467" y="669"/>
                  <a:ext cx="16" cy="12"/>
                </a:xfrm>
                <a:custGeom>
                  <a:avLst/>
                  <a:gdLst>
                    <a:gd name="T0" fmla="*/ 0 w 33"/>
                    <a:gd name="T1" fmla="*/ 0 h 26"/>
                    <a:gd name="T2" fmla="*/ 0 w 33"/>
                    <a:gd name="T3" fmla="*/ 0 h 26"/>
                    <a:gd name="T4" fmla="*/ 0 w 33"/>
                    <a:gd name="T5" fmla="*/ 0 h 26"/>
                    <a:gd name="T6" fmla="*/ 0 w 33"/>
                    <a:gd name="T7" fmla="*/ 0 h 26"/>
                    <a:gd name="T8" fmla="*/ 0 w 33"/>
                    <a:gd name="T9" fmla="*/ 0 h 26"/>
                    <a:gd name="T10" fmla="*/ 0 w 33"/>
                    <a:gd name="T11" fmla="*/ 0 h 26"/>
                    <a:gd name="T12" fmla="*/ 0 w 33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26"/>
                    <a:gd name="T23" fmla="*/ 33 w 3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2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402"/>
                <p:cNvSpPr>
                  <a:spLocks/>
                </p:cNvSpPr>
                <p:nvPr/>
              </p:nvSpPr>
              <p:spPr bwMode="gray">
                <a:xfrm>
                  <a:off x="4486" y="657"/>
                  <a:ext cx="12" cy="8"/>
                </a:xfrm>
                <a:custGeom>
                  <a:avLst/>
                  <a:gdLst>
                    <a:gd name="T0" fmla="*/ 0 w 24"/>
                    <a:gd name="T1" fmla="*/ 1 h 16"/>
                    <a:gd name="T2" fmla="*/ 1 w 24"/>
                    <a:gd name="T3" fmla="*/ 0 h 16"/>
                    <a:gd name="T4" fmla="*/ 1 w 24"/>
                    <a:gd name="T5" fmla="*/ 1 h 16"/>
                    <a:gd name="T6" fmla="*/ 0 w 24"/>
                    <a:gd name="T7" fmla="*/ 1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403"/>
                <p:cNvSpPr>
                  <a:spLocks/>
                </p:cNvSpPr>
                <p:nvPr/>
              </p:nvSpPr>
              <p:spPr bwMode="gray">
                <a:xfrm>
                  <a:off x="4443" y="695"/>
                  <a:ext cx="9" cy="9"/>
                </a:xfrm>
                <a:custGeom>
                  <a:avLst/>
                  <a:gdLst>
                    <a:gd name="T0" fmla="*/ 1 w 18"/>
                    <a:gd name="T1" fmla="*/ 0 h 18"/>
                    <a:gd name="T2" fmla="*/ 1 w 18"/>
                    <a:gd name="T3" fmla="*/ 1 h 18"/>
                    <a:gd name="T4" fmla="*/ 0 w 18"/>
                    <a:gd name="T5" fmla="*/ 1 h 18"/>
                    <a:gd name="T6" fmla="*/ 1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Freeform 404"/>
                <p:cNvSpPr>
                  <a:spLocks/>
                </p:cNvSpPr>
                <p:nvPr/>
              </p:nvSpPr>
              <p:spPr bwMode="gray">
                <a:xfrm>
                  <a:off x="4538" y="633"/>
                  <a:ext cx="16" cy="13"/>
                </a:xfrm>
                <a:custGeom>
                  <a:avLst/>
                  <a:gdLst>
                    <a:gd name="T0" fmla="*/ 0 w 33"/>
                    <a:gd name="T1" fmla="*/ 0 h 27"/>
                    <a:gd name="T2" fmla="*/ 0 w 33"/>
                    <a:gd name="T3" fmla="*/ 0 h 27"/>
                    <a:gd name="T4" fmla="*/ 0 w 33"/>
                    <a:gd name="T5" fmla="*/ 0 h 27"/>
                    <a:gd name="T6" fmla="*/ 0 w 33"/>
                    <a:gd name="T7" fmla="*/ 0 h 27"/>
                    <a:gd name="T8" fmla="*/ 0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405"/>
                <p:cNvSpPr>
                  <a:spLocks/>
                </p:cNvSpPr>
                <p:nvPr/>
              </p:nvSpPr>
              <p:spPr bwMode="gray">
                <a:xfrm>
                  <a:off x="4553" y="621"/>
                  <a:ext cx="16" cy="13"/>
                </a:xfrm>
                <a:custGeom>
                  <a:avLst/>
                  <a:gdLst>
                    <a:gd name="T0" fmla="*/ 0 w 34"/>
                    <a:gd name="T1" fmla="*/ 0 h 27"/>
                    <a:gd name="T2" fmla="*/ 0 w 34"/>
                    <a:gd name="T3" fmla="*/ 0 h 27"/>
                    <a:gd name="T4" fmla="*/ 0 w 34"/>
                    <a:gd name="T5" fmla="*/ 0 h 27"/>
                    <a:gd name="T6" fmla="*/ 0 w 34"/>
                    <a:gd name="T7" fmla="*/ 0 h 27"/>
                    <a:gd name="T8" fmla="*/ 0 w 34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27"/>
                    <a:gd name="T17" fmla="*/ 34 w 34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4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406"/>
                <p:cNvSpPr>
                  <a:spLocks/>
                </p:cNvSpPr>
                <p:nvPr/>
              </p:nvSpPr>
              <p:spPr bwMode="gray">
                <a:xfrm>
                  <a:off x="4596" y="595"/>
                  <a:ext cx="24" cy="17"/>
                </a:xfrm>
                <a:custGeom>
                  <a:avLst/>
                  <a:gdLst>
                    <a:gd name="T0" fmla="*/ 1 w 48"/>
                    <a:gd name="T1" fmla="*/ 1 h 33"/>
                    <a:gd name="T2" fmla="*/ 1 w 48"/>
                    <a:gd name="T3" fmla="*/ 1 h 33"/>
                    <a:gd name="T4" fmla="*/ 1 w 48"/>
                    <a:gd name="T5" fmla="*/ 0 h 33"/>
                    <a:gd name="T6" fmla="*/ 1 w 48"/>
                    <a:gd name="T7" fmla="*/ 1 h 33"/>
                    <a:gd name="T8" fmla="*/ 1 w 48"/>
                    <a:gd name="T9" fmla="*/ 1 h 33"/>
                    <a:gd name="T10" fmla="*/ 0 w 48"/>
                    <a:gd name="T11" fmla="*/ 1 h 33"/>
                    <a:gd name="T12" fmla="*/ 1 w 48"/>
                    <a:gd name="T13" fmla="*/ 1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3"/>
                    <a:gd name="T23" fmla="*/ 48 w 4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407"/>
                <p:cNvSpPr>
                  <a:spLocks/>
                </p:cNvSpPr>
                <p:nvPr/>
              </p:nvSpPr>
              <p:spPr bwMode="gray">
                <a:xfrm>
                  <a:off x="4643" y="580"/>
                  <a:ext cx="12" cy="9"/>
                </a:xfrm>
                <a:custGeom>
                  <a:avLst/>
                  <a:gdLst>
                    <a:gd name="T0" fmla="*/ 1 w 24"/>
                    <a:gd name="T1" fmla="*/ 0 h 18"/>
                    <a:gd name="T2" fmla="*/ 1 w 24"/>
                    <a:gd name="T3" fmla="*/ 1 h 18"/>
                    <a:gd name="T4" fmla="*/ 1 w 24"/>
                    <a:gd name="T5" fmla="*/ 1 h 18"/>
                    <a:gd name="T6" fmla="*/ 0 w 24"/>
                    <a:gd name="T7" fmla="*/ 1 h 18"/>
                    <a:gd name="T8" fmla="*/ 1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8"/>
                    <a:gd name="T17" fmla="*/ 24 w 2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408"/>
                <p:cNvSpPr>
                  <a:spLocks/>
                </p:cNvSpPr>
                <p:nvPr/>
              </p:nvSpPr>
              <p:spPr bwMode="gray">
                <a:xfrm>
                  <a:off x="4334" y="887"/>
                  <a:ext cx="18" cy="11"/>
                </a:xfrm>
                <a:custGeom>
                  <a:avLst/>
                  <a:gdLst>
                    <a:gd name="T0" fmla="*/ 1 w 36"/>
                    <a:gd name="T1" fmla="*/ 1 h 21"/>
                    <a:gd name="T2" fmla="*/ 1 w 36"/>
                    <a:gd name="T3" fmla="*/ 0 h 21"/>
                    <a:gd name="T4" fmla="*/ 0 w 36"/>
                    <a:gd name="T5" fmla="*/ 1 h 21"/>
                    <a:gd name="T6" fmla="*/ 1 w 36"/>
                    <a:gd name="T7" fmla="*/ 1 h 21"/>
                    <a:gd name="T8" fmla="*/ 1 w 36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7" name="Freeform 409"/>
            <p:cNvSpPr>
              <a:spLocks/>
            </p:cNvSpPr>
            <p:nvPr/>
          </p:nvSpPr>
          <p:spPr bwMode="gray">
            <a:xfrm>
              <a:off x="4269838" y="4889706"/>
              <a:ext cx="696934" cy="279840"/>
            </a:xfrm>
            <a:custGeom>
              <a:avLst/>
              <a:gdLst>
                <a:gd name="T0" fmla="*/ 8 w 353"/>
                <a:gd name="T1" fmla="*/ 1 h 157"/>
                <a:gd name="T2" fmla="*/ 9 w 353"/>
                <a:gd name="T3" fmla="*/ 0 h 157"/>
                <a:gd name="T4" fmla="*/ 10 w 353"/>
                <a:gd name="T5" fmla="*/ 0 h 157"/>
                <a:gd name="T6" fmla="*/ 10 w 353"/>
                <a:gd name="T7" fmla="*/ 1 h 157"/>
                <a:gd name="T8" fmla="*/ 11 w 353"/>
                <a:gd name="T9" fmla="*/ 1 h 157"/>
                <a:gd name="T10" fmla="*/ 11 w 353"/>
                <a:gd name="T11" fmla="*/ 1 h 157"/>
                <a:gd name="T12" fmla="*/ 13 w 353"/>
                <a:gd name="T13" fmla="*/ 1 h 157"/>
                <a:gd name="T14" fmla="*/ 15 w 353"/>
                <a:gd name="T15" fmla="*/ 1 h 157"/>
                <a:gd name="T16" fmla="*/ 15 w 353"/>
                <a:gd name="T17" fmla="*/ 1 h 157"/>
                <a:gd name="T18" fmla="*/ 16 w 353"/>
                <a:gd name="T19" fmla="*/ 1 h 157"/>
                <a:gd name="T20" fmla="*/ 16 w 353"/>
                <a:gd name="T21" fmla="*/ 1 h 157"/>
                <a:gd name="T22" fmla="*/ 18 w 353"/>
                <a:gd name="T23" fmla="*/ 1 h 157"/>
                <a:gd name="T24" fmla="*/ 21 w 353"/>
                <a:gd name="T25" fmla="*/ 2 h 157"/>
                <a:gd name="T26" fmla="*/ 23 w 353"/>
                <a:gd name="T27" fmla="*/ 2 h 157"/>
                <a:gd name="T28" fmla="*/ 23 w 353"/>
                <a:gd name="T29" fmla="*/ 2 h 157"/>
                <a:gd name="T30" fmla="*/ 21 w 353"/>
                <a:gd name="T31" fmla="*/ 3 h 157"/>
                <a:gd name="T32" fmla="*/ 20 w 353"/>
                <a:gd name="T33" fmla="*/ 3 h 157"/>
                <a:gd name="T34" fmla="*/ 20 w 353"/>
                <a:gd name="T35" fmla="*/ 3 h 157"/>
                <a:gd name="T36" fmla="*/ 20 w 353"/>
                <a:gd name="T37" fmla="*/ 3 h 157"/>
                <a:gd name="T38" fmla="*/ 19 w 353"/>
                <a:gd name="T39" fmla="*/ 3 h 157"/>
                <a:gd name="T40" fmla="*/ 18 w 353"/>
                <a:gd name="T41" fmla="*/ 3 h 157"/>
                <a:gd name="T42" fmla="*/ 15 w 353"/>
                <a:gd name="T43" fmla="*/ 3 h 157"/>
                <a:gd name="T44" fmla="*/ 15 w 353"/>
                <a:gd name="T45" fmla="*/ 4 h 157"/>
                <a:gd name="T46" fmla="*/ 14 w 353"/>
                <a:gd name="T47" fmla="*/ 5 h 157"/>
                <a:gd name="T48" fmla="*/ 13 w 353"/>
                <a:gd name="T49" fmla="*/ 5 h 157"/>
                <a:gd name="T50" fmla="*/ 11 w 353"/>
                <a:gd name="T51" fmla="*/ 5 h 157"/>
                <a:gd name="T52" fmla="*/ 11 w 353"/>
                <a:gd name="T53" fmla="*/ 5 h 157"/>
                <a:gd name="T54" fmla="*/ 10 w 353"/>
                <a:gd name="T55" fmla="*/ 5 h 157"/>
                <a:gd name="T56" fmla="*/ 7 w 353"/>
                <a:gd name="T57" fmla="*/ 5 h 157"/>
                <a:gd name="T58" fmla="*/ 6 w 353"/>
                <a:gd name="T59" fmla="*/ 6 h 157"/>
                <a:gd name="T60" fmla="*/ 5 w 353"/>
                <a:gd name="T61" fmla="*/ 6 h 157"/>
                <a:gd name="T62" fmla="*/ 3 w 353"/>
                <a:gd name="T63" fmla="*/ 6 h 157"/>
                <a:gd name="T64" fmla="*/ 3 w 353"/>
                <a:gd name="T65" fmla="*/ 6 h 157"/>
                <a:gd name="T66" fmla="*/ 2 w 353"/>
                <a:gd name="T67" fmla="*/ 5 h 157"/>
                <a:gd name="T68" fmla="*/ 2 w 353"/>
                <a:gd name="T69" fmla="*/ 5 h 157"/>
                <a:gd name="T70" fmla="*/ 1 w 353"/>
                <a:gd name="T71" fmla="*/ 5 h 157"/>
                <a:gd name="T72" fmla="*/ 1 w 353"/>
                <a:gd name="T73" fmla="*/ 4 h 157"/>
                <a:gd name="T74" fmla="*/ 0 w 353"/>
                <a:gd name="T75" fmla="*/ 3 h 157"/>
                <a:gd name="T76" fmla="*/ 0 w 353"/>
                <a:gd name="T77" fmla="*/ 3 h 157"/>
                <a:gd name="T78" fmla="*/ 3 w 353"/>
                <a:gd name="T79" fmla="*/ 3 h 157"/>
                <a:gd name="T80" fmla="*/ 4 w 353"/>
                <a:gd name="T81" fmla="*/ 3 h 157"/>
                <a:gd name="T82" fmla="*/ 6 w 353"/>
                <a:gd name="T83" fmla="*/ 2 h 157"/>
                <a:gd name="T84" fmla="*/ 6 w 353"/>
                <a:gd name="T85" fmla="*/ 1 h 157"/>
                <a:gd name="T86" fmla="*/ 8 w 353"/>
                <a:gd name="T87" fmla="*/ 1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3"/>
                <a:gd name="T133" fmla="*/ 0 h 157"/>
                <a:gd name="T134" fmla="*/ 353 w 353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3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9" y="27"/>
                  </a:lnTo>
                  <a:lnTo>
                    <a:pt x="221" y="36"/>
                  </a:lnTo>
                  <a:lnTo>
                    <a:pt x="229" y="38"/>
                  </a:lnTo>
                  <a:lnTo>
                    <a:pt x="240" y="29"/>
                  </a:lnTo>
                  <a:lnTo>
                    <a:pt x="251" y="25"/>
                  </a:lnTo>
                  <a:lnTo>
                    <a:pt x="281" y="33"/>
                  </a:lnTo>
                  <a:lnTo>
                    <a:pt x="321" y="42"/>
                  </a:lnTo>
                  <a:lnTo>
                    <a:pt x="353" y="51"/>
                  </a:lnTo>
                  <a:lnTo>
                    <a:pt x="342" y="64"/>
                  </a:lnTo>
                  <a:lnTo>
                    <a:pt x="321" y="85"/>
                  </a:lnTo>
                  <a:lnTo>
                    <a:pt x="316" y="92"/>
                  </a:lnTo>
                  <a:lnTo>
                    <a:pt x="318" y="107"/>
                  </a:lnTo>
                  <a:lnTo>
                    <a:pt x="303" y="107"/>
                  </a:lnTo>
                  <a:lnTo>
                    <a:pt x="288" y="96"/>
                  </a:lnTo>
                  <a:lnTo>
                    <a:pt x="273" y="92"/>
                  </a:lnTo>
                  <a:lnTo>
                    <a:pt x="234" y="101"/>
                  </a:lnTo>
                  <a:lnTo>
                    <a:pt x="224" y="110"/>
                  </a:lnTo>
                  <a:lnTo>
                    <a:pt x="213" y="124"/>
                  </a:lnTo>
                  <a:lnTo>
                    <a:pt x="192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78" name="Freeform 410"/>
            <p:cNvSpPr>
              <a:spLocks/>
            </p:cNvSpPr>
            <p:nvPr/>
          </p:nvSpPr>
          <p:spPr bwMode="gray">
            <a:xfrm>
              <a:off x="4098716" y="5579976"/>
              <a:ext cx="472919" cy="401103"/>
            </a:xfrm>
            <a:custGeom>
              <a:avLst/>
              <a:gdLst>
                <a:gd name="T0" fmla="*/ 15 w 237"/>
                <a:gd name="T1" fmla="*/ 1 h 221"/>
                <a:gd name="T2" fmla="*/ 14 w 237"/>
                <a:gd name="T3" fmla="*/ 1 h 221"/>
                <a:gd name="T4" fmla="*/ 13 w 237"/>
                <a:gd name="T5" fmla="*/ 1 h 221"/>
                <a:gd name="T6" fmla="*/ 12 w 237"/>
                <a:gd name="T7" fmla="*/ 1 h 221"/>
                <a:gd name="T8" fmla="*/ 11 w 237"/>
                <a:gd name="T9" fmla="*/ 1 h 221"/>
                <a:gd name="T10" fmla="*/ 10 w 237"/>
                <a:gd name="T11" fmla="*/ 1 h 221"/>
                <a:gd name="T12" fmla="*/ 8 w 237"/>
                <a:gd name="T13" fmla="*/ 1 h 221"/>
                <a:gd name="T14" fmla="*/ 8 w 237"/>
                <a:gd name="T15" fmla="*/ 1 h 221"/>
                <a:gd name="T16" fmla="*/ 8 w 237"/>
                <a:gd name="T17" fmla="*/ 1 h 221"/>
                <a:gd name="T18" fmla="*/ 6 w 237"/>
                <a:gd name="T19" fmla="*/ 0 h 221"/>
                <a:gd name="T20" fmla="*/ 4 w 237"/>
                <a:gd name="T21" fmla="*/ 1 h 221"/>
                <a:gd name="T22" fmla="*/ 1 w 237"/>
                <a:gd name="T23" fmla="*/ 1 h 221"/>
                <a:gd name="T24" fmla="*/ 0 w 237"/>
                <a:gd name="T25" fmla="*/ 1 h 221"/>
                <a:gd name="T26" fmla="*/ 0 w 237"/>
                <a:gd name="T27" fmla="*/ 1 h 221"/>
                <a:gd name="T28" fmla="*/ 3 w 237"/>
                <a:gd name="T29" fmla="*/ 3 h 221"/>
                <a:gd name="T30" fmla="*/ 4 w 237"/>
                <a:gd name="T31" fmla="*/ 5 h 221"/>
                <a:gd name="T32" fmla="*/ 5 w 237"/>
                <a:gd name="T33" fmla="*/ 5 h 221"/>
                <a:gd name="T34" fmla="*/ 6 w 237"/>
                <a:gd name="T35" fmla="*/ 5 h 221"/>
                <a:gd name="T36" fmla="*/ 11 w 237"/>
                <a:gd name="T37" fmla="*/ 8 h 221"/>
                <a:gd name="T38" fmla="*/ 11 w 237"/>
                <a:gd name="T39" fmla="*/ 8 h 221"/>
                <a:gd name="T40" fmla="*/ 11 w 237"/>
                <a:gd name="T41" fmla="*/ 9 h 221"/>
                <a:gd name="T42" fmla="*/ 11 w 237"/>
                <a:gd name="T43" fmla="*/ 9 h 221"/>
                <a:gd name="T44" fmla="*/ 12 w 237"/>
                <a:gd name="T45" fmla="*/ 9 h 221"/>
                <a:gd name="T46" fmla="*/ 13 w 237"/>
                <a:gd name="T47" fmla="*/ 8 h 221"/>
                <a:gd name="T48" fmla="*/ 13 w 237"/>
                <a:gd name="T49" fmla="*/ 8 h 221"/>
                <a:gd name="T50" fmla="*/ 14 w 237"/>
                <a:gd name="T51" fmla="*/ 7 h 221"/>
                <a:gd name="T52" fmla="*/ 14 w 237"/>
                <a:gd name="T53" fmla="*/ 6 h 221"/>
                <a:gd name="T54" fmla="*/ 15 w 237"/>
                <a:gd name="T55" fmla="*/ 6 h 221"/>
                <a:gd name="T56" fmla="*/ 15 w 237"/>
                <a:gd name="T57" fmla="*/ 5 h 221"/>
                <a:gd name="T58" fmla="*/ 15 w 237"/>
                <a:gd name="T59" fmla="*/ 5 h 221"/>
                <a:gd name="T60" fmla="*/ 17 w 237"/>
                <a:gd name="T61" fmla="*/ 5 h 221"/>
                <a:gd name="T62" fmla="*/ 15 w 237"/>
                <a:gd name="T63" fmla="*/ 4 h 221"/>
                <a:gd name="T64" fmla="*/ 17 w 237"/>
                <a:gd name="T65" fmla="*/ 2 h 221"/>
                <a:gd name="T66" fmla="*/ 15 w 237"/>
                <a:gd name="T67" fmla="*/ 1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221"/>
                <a:gd name="T104" fmla="*/ 237 w 237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221">
                  <a:moveTo>
                    <a:pt x="219" y="31"/>
                  </a:moveTo>
                  <a:lnTo>
                    <a:pt x="207" y="31"/>
                  </a:lnTo>
                  <a:lnTo>
                    <a:pt x="194" y="22"/>
                  </a:lnTo>
                  <a:lnTo>
                    <a:pt x="177" y="13"/>
                  </a:lnTo>
                  <a:lnTo>
                    <a:pt x="156" y="24"/>
                  </a:lnTo>
                  <a:lnTo>
                    <a:pt x="137" y="19"/>
                  </a:lnTo>
                  <a:lnTo>
                    <a:pt x="120" y="27"/>
                  </a:lnTo>
                  <a:lnTo>
                    <a:pt x="119" y="19"/>
                  </a:lnTo>
                  <a:lnTo>
                    <a:pt x="104" y="18"/>
                  </a:lnTo>
                  <a:lnTo>
                    <a:pt x="86" y="0"/>
                  </a:lnTo>
                  <a:lnTo>
                    <a:pt x="59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5" y="78"/>
                  </a:lnTo>
                  <a:lnTo>
                    <a:pt x="56" y="109"/>
                  </a:lnTo>
                  <a:lnTo>
                    <a:pt x="80" y="127"/>
                  </a:lnTo>
                  <a:lnTo>
                    <a:pt x="90" y="124"/>
                  </a:lnTo>
                  <a:lnTo>
                    <a:pt x="149" y="187"/>
                  </a:lnTo>
                  <a:lnTo>
                    <a:pt x="153" y="201"/>
                  </a:lnTo>
                  <a:lnTo>
                    <a:pt x="149" y="211"/>
                  </a:lnTo>
                  <a:lnTo>
                    <a:pt x="153" y="221"/>
                  </a:lnTo>
                  <a:lnTo>
                    <a:pt x="170" y="212"/>
                  </a:lnTo>
                  <a:lnTo>
                    <a:pt x="183" y="207"/>
                  </a:lnTo>
                  <a:lnTo>
                    <a:pt x="183" y="186"/>
                  </a:lnTo>
                  <a:lnTo>
                    <a:pt x="200" y="172"/>
                  </a:lnTo>
                  <a:lnTo>
                    <a:pt x="207" y="157"/>
                  </a:lnTo>
                  <a:lnTo>
                    <a:pt x="225" y="150"/>
                  </a:lnTo>
                  <a:lnTo>
                    <a:pt x="228" y="132"/>
                  </a:lnTo>
                  <a:lnTo>
                    <a:pt x="225" y="115"/>
                  </a:lnTo>
                  <a:lnTo>
                    <a:pt x="234" y="108"/>
                  </a:lnTo>
                  <a:lnTo>
                    <a:pt x="218" y="85"/>
                  </a:lnTo>
                  <a:lnTo>
                    <a:pt x="237" y="52"/>
                  </a:lnTo>
                  <a:lnTo>
                    <a:pt x="219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79" name="Freeform 416"/>
            <p:cNvSpPr>
              <a:spLocks/>
            </p:cNvSpPr>
            <p:nvPr/>
          </p:nvSpPr>
          <p:spPr bwMode="gray">
            <a:xfrm>
              <a:off x="610936" y="5474259"/>
              <a:ext cx="606706" cy="783551"/>
            </a:xfrm>
            <a:custGeom>
              <a:avLst/>
              <a:gdLst>
                <a:gd name="T0" fmla="*/ 11 w 307"/>
                <a:gd name="T1" fmla="*/ 0 h 436"/>
                <a:gd name="T2" fmla="*/ 13 w 307"/>
                <a:gd name="T3" fmla="*/ 1 h 436"/>
                <a:gd name="T4" fmla="*/ 14 w 307"/>
                <a:gd name="T5" fmla="*/ 2 h 436"/>
                <a:gd name="T6" fmla="*/ 17 w 307"/>
                <a:gd name="T7" fmla="*/ 2 h 436"/>
                <a:gd name="T8" fmla="*/ 18 w 307"/>
                <a:gd name="T9" fmla="*/ 2 h 436"/>
                <a:gd name="T10" fmla="*/ 20 w 307"/>
                <a:gd name="T11" fmla="*/ 3 h 436"/>
                <a:gd name="T12" fmla="*/ 20 w 307"/>
                <a:gd name="T13" fmla="*/ 4 h 436"/>
                <a:gd name="T14" fmla="*/ 17 w 307"/>
                <a:gd name="T15" fmla="*/ 5 h 436"/>
                <a:gd name="T16" fmla="*/ 15 w 307"/>
                <a:gd name="T17" fmla="*/ 6 h 436"/>
                <a:gd name="T18" fmla="*/ 14 w 307"/>
                <a:gd name="T19" fmla="*/ 8 h 436"/>
                <a:gd name="T20" fmla="*/ 14 w 307"/>
                <a:gd name="T21" fmla="*/ 9 h 436"/>
                <a:gd name="T22" fmla="*/ 11 w 307"/>
                <a:gd name="T23" fmla="*/ 8 h 436"/>
                <a:gd name="T24" fmla="*/ 11 w 307"/>
                <a:gd name="T25" fmla="*/ 10 h 436"/>
                <a:gd name="T26" fmla="*/ 11 w 307"/>
                <a:gd name="T27" fmla="*/ 10 h 436"/>
                <a:gd name="T28" fmla="*/ 10 w 307"/>
                <a:gd name="T29" fmla="*/ 12 h 436"/>
                <a:gd name="T30" fmla="*/ 10 w 307"/>
                <a:gd name="T31" fmla="*/ 13 h 436"/>
                <a:gd name="T32" fmla="*/ 10 w 307"/>
                <a:gd name="T33" fmla="*/ 14 h 436"/>
                <a:gd name="T34" fmla="*/ 8 w 307"/>
                <a:gd name="T35" fmla="*/ 15 h 436"/>
                <a:gd name="T36" fmla="*/ 7 w 307"/>
                <a:gd name="T37" fmla="*/ 16 h 436"/>
                <a:gd name="T38" fmla="*/ 4 w 307"/>
                <a:gd name="T39" fmla="*/ 16 h 436"/>
                <a:gd name="T40" fmla="*/ 1 w 307"/>
                <a:gd name="T41" fmla="*/ 16 h 436"/>
                <a:gd name="T42" fmla="*/ 0 w 307"/>
                <a:gd name="T43" fmla="*/ 14 h 436"/>
                <a:gd name="T44" fmla="*/ 2 w 307"/>
                <a:gd name="T45" fmla="*/ 13 h 436"/>
                <a:gd name="T46" fmla="*/ 3 w 307"/>
                <a:gd name="T47" fmla="*/ 12 h 436"/>
                <a:gd name="T48" fmla="*/ 3 w 307"/>
                <a:gd name="T49" fmla="*/ 10 h 436"/>
                <a:gd name="T50" fmla="*/ 2 w 307"/>
                <a:gd name="T51" fmla="*/ 10 h 436"/>
                <a:gd name="T52" fmla="*/ 3 w 307"/>
                <a:gd name="T53" fmla="*/ 9 h 436"/>
                <a:gd name="T54" fmla="*/ 2 w 307"/>
                <a:gd name="T55" fmla="*/ 10 h 436"/>
                <a:gd name="T56" fmla="*/ 2 w 307"/>
                <a:gd name="T57" fmla="*/ 8 h 436"/>
                <a:gd name="T58" fmla="*/ 3 w 307"/>
                <a:gd name="T59" fmla="*/ 8 h 436"/>
                <a:gd name="T60" fmla="*/ 3 w 307"/>
                <a:gd name="T61" fmla="*/ 7 h 436"/>
                <a:gd name="T62" fmla="*/ 5 w 307"/>
                <a:gd name="T63" fmla="*/ 6 h 436"/>
                <a:gd name="T64" fmla="*/ 8 w 307"/>
                <a:gd name="T65" fmla="*/ 5 h 436"/>
                <a:gd name="T66" fmla="*/ 9 w 307"/>
                <a:gd name="T67" fmla="*/ 3 h 436"/>
                <a:gd name="T68" fmla="*/ 10 w 307"/>
                <a:gd name="T69" fmla="*/ 2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0" y="44"/>
                  </a:lnTo>
                  <a:lnTo>
                    <a:pt x="279" y="56"/>
                  </a:lnTo>
                  <a:lnTo>
                    <a:pt x="287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7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0096A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223"/>
          <p:cNvGrpSpPr/>
          <p:nvPr userDrawn="1"/>
        </p:nvGrpSpPr>
        <p:grpSpPr>
          <a:xfrm>
            <a:off x="7247735" y="2690159"/>
            <a:ext cx="2190807" cy="568312"/>
            <a:chOff x="6165660" y="1355920"/>
            <a:chExt cx="1459221" cy="627301"/>
          </a:xfrm>
        </p:grpSpPr>
        <p:grpSp>
          <p:nvGrpSpPr>
            <p:cNvPr id="225" name="Gruppieren 2"/>
            <p:cNvGrpSpPr/>
            <p:nvPr/>
          </p:nvGrpSpPr>
          <p:grpSpPr>
            <a:xfrm>
              <a:off x="6165663" y="1355920"/>
              <a:ext cx="1456624" cy="292234"/>
              <a:chOff x="6523018" y="1817759"/>
              <a:chExt cx="1703440" cy="341750"/>
            </a:xfrm>
          </p:grpSpPr>
          <p:sp>
            <p:nvSpPr>
              <p:cNvPr id="229" name="Rechteck 4"/>
              <p:cNvSpPr/>
              <p:nvPr/>
            </p:nvSpPr>
            <p:spPr>
              <a:xfrm>
                <a:off x="6523018" y="1839339"/>
                <a:ext cx="204668" cy="251946"/>
              </a:xfrm>
              <a:prstGeom prst="rect">
                <a:avLst/>
              </a:prstGeom>
              <a:solidFill>
                <a:srgbClr val="0096AA"/>
              </a:solidFill>
              <a:ln>
                <a:solidFill>
                  <a:srgbClr val="0096A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Textfeld 8"/>
              <p:cNvSpPr txBox="1"/>
              <p:nvPr/>
            </p:nvSpPr>
            <p:spPr>
              <a:xfrm>
                <a:off x="6777170" y="1817759"/>
                <a:ext cx="1449288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Current presence</a:t>
                </a:r>
              </a:p>
            </p:txBody>
          </p:sp>
        </p:grpSp>
        <p:grpSp>
          <p:nvGrpSpPr>
            <p:cNvPr id="226" name="Gruppieren 3"/>
            <p:cNvGrpSpPr/>
            <p:nvPr/>
          </p:nvGrpSpPr>
          <p:grpSpPr>
            <a:xfrm>
              <a:off x="6165660" y="1690988"/>
              <a:ext cx="1459221" cy="292233"/>
              <a:chOff x="6523018" y="2209610"/>
              <a:chExt cx="1706478" cy="341750"/>
            </a:xfrm>
          </p:grpSpPr>
          <p:sp>
            <p:nvSpPr>
              <p:cNvPr id="227" name="Rechteck 89"/>
              <p:cNvSpPr/>
              <p:nvPr/>
            </p:nvSpPr>
            <p:spPr>
              <a:xfrm>
                <a:off x="6523018" y="2231351"/>
                <a:ext cx="204668" cy="268398"/>
              </a:xfrm>
              <a:prstGeom prst="rect">
                <a:avLst/>
              </a:prstGeom>
              <a:pattFill prst="dkUpDiag">
                <a:fgClr>
                  <a:srgbClr val="00B0CA"/>
                </a:fgClr>
                <a:bgClr>
                  <a:schemeClr val="bg1"/>
                </a:bgClr>
              </a:pattFill>
              <a:ln>
                <a:solidFill>
                  <a:srgbClr val="00B0C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Textfeld 90"/>
              <p:cNvSpPr txBox="1"/>
              <p:nvPr/>
            </p:nvSpPr>
            <p:spPr>
              <a:xfrm>
                <a:off x="6780208" y="2209610"/>
                <a:ext cx="1449288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Expansion plans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53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AAB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985" y="130045"/>
            <a:ext cx="9292679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Footpri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2"/>
          <p:cNvGrpSpPr>
            <a:grpSpLocks noChangeAspect="1"/>
          </p:cNvGrpSpPr>
          <p:nvPr userDrawn="1"/>
        </p:nvGrpSpPr>
        <p:grpSpPr bwMode="auto">
          <a:xfrm>
            <a:off x="336707" y="1907051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1" name="Rectangle 130"/>
          <p:cNvSpPr/>
          <p:nvPr userDrawn="1"/>
        </p:nvSpPr>
        <p:spPr>
          <a:xfrm>
            <a:off x="137651" y="1210734"/>
            <a:ext cx="11927349" cy="1185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9112" fontAlgn="t">
              <a:spcBef>
                <a:spcPts val="193"/>
              </a:spcBef>
            </a:pPr>
            <a:r>
              <a:rPr lang="en-GB" sz="1800">
                <a:solidFill>
                  <a:srgbClr val="E7E6E6">
                    <a:lumMod val="25000"/>
                  </a:srgbClr>
                </a:solidFill>
              </a:rPr>
              <a:t>Exertis is one of </a:t>
            </a:r>
            <a:r>
              <a:rPr lang="en-GB" sz="1800">
                <a:solidFill>
                  <a:srgbClr val="E7E6E6">
                    <a:lumMod val="25000"/>
                  </a:srgbClr>
                </a:solidFill>
                <a:cs typeface="Arial Unicode MS"/>
              </a:rPr>
              <a:t>largest distributors of IT, Communications and Home Entertainment products in Europe with an expanding</a:t>
            </a:r>
            <a:r>
              <a:rPr lang="en-GB" sz="1800" baseline="0">
                <a:solidFill>
                  <a:srgbClr val="E7E6E6">
                    <a:lumMod val="25000"/>
                  </a:srgbClr>
                </a:solidFill>
                <a:cs typeface="Arial Unicode MS"/>
              </a:rPr>
              <a:t> </a:t>
            </a:r>
            <a:r>
              <a:rPr lang="en-GB" sz="1800">
                <a:solidFill>
                  <a:srgbClr val="E7E6E6">
                    <a:lumMod val="25000"/>
                  </a:srgbClr>
                </a:solidFill>
                <a:cs typeface="Arial Unicode MS"/>
              </a:rPr>
              <a:t>footprint. Our mission is to</a:t>
            </a:r>
            <a:r>
              <a:rPr lang="en-GB" sz="1800">
                <a:solidFill>
                  <a:srgbClr val="E7E6E6">
                    <a:lumMod val="25000"/>
                  </a:srgbClr>
                </a:solidFill>
              </a:rPr>
              <a:t> be the leading technology distributor and provider of supply chain services in Europe. </a:t>
            </a:r>
          </a:p>
        </p:txBody>
      </p:sp>
      <p:sp>
        <p:nvSpPr>
          <p:cNvPr id="381" name="TextBox 380"/>
          <p:cNvSpPr txBox="1"/>
          <p:nvPr userDrawn="1"/>
        </p:nvSpPr>
        <p:spPr>
          <a:xfrm>
            <a:off x="100656" y="118538"/>
            <a:ext cx="2592288" cy="945819"/>
          </a:xfrm>
          <a:prstGeom prst="rect">
            <a:avLst/>
          </a:prstGeom>
          <a:solidFill>
            <a:schemeClr val="tx2"/>
          </a:solidFill>
        </p:spPr>
        <p:txBody>
          <a:bodyPr wrap="square" lIns="72000" rIns="36000" rtlCol="0" anchor="ctr" anchorCtr="0">
            <a:noAutofit/>
          </a:bodyPr>
          <a:lstStyle/>
          <a:p>
            <a:r>
              <a:rPr lang="en-GB" sz="2000" b="1">
                <a:solidFill>
                  <a:prstClr val="white"/>
                </a:solidFill>
              </a:rPr>
              <a:t>OUR</a:t>
            </a:r>
            <a:r>
              <a:rPr lang="en-GB" sz="2000" b="1" baseline="0">
                <a:solidFill>
                  <a:prstClr val="white"/>
                </a:solidFill>
              </a:rPr>
              <a:t> FOOTPRINT</a:t>
            </a:r>
            <a:endParaRPr lang="en-GB" sz="2000">
              <a:solidFill>
                <a:prstClr val="white"/>
              </a:solidFill>
            </a:endParaRPr>
          </a:p>
        </p:txBody>
      </p:sp>
      <p:pic>
        <p:nvPicPr>
          <p:cNvPr id="476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363" y="118533"/>
            <a:ext cx="9276299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uppieren 18"/>
          <p:cNvGrpSpPr>
            <a:grpSpLocks noChangeAspect="1"/>
          </p:cNvGrpSpPr>
          <p:nvPr userDrawn="1"/>
        </p:nvGrpSpPr>
        <p:grpSpPr>
          <a:xfrm>
            <a:off x="7738533" y="2637036"/>
            <a:ext cx="3723044" cy="3578844"/>
            <a:chOff x="610936" y="1453899"/>
            <a:chExt cx="4918982" cy="5491072"/>
          </a:xfrm>
        </p:grpSpPr>
        <p:grpSp>
          <p:nvGrpSpPr>
            <p:cNvPr id="110" name="Group 307"/>
            <p:cNvGrpSpPr>
              <a:grpSpLocks/>
            </p:cNvGrpSpPr>
            <p:nvPr/>
          </p:nvGrpSpPr>
          <p:grpSpPr bwMode="gray">
            <a:xfrm>
              <a:off x="825616" y="5222404"/>
              <a:ext cx="1676997" cy="1299699"/>
              <a:chOff x="3610" y="1621"/>
              <a:chExt cx="420" cy="359"/>
            </a:xfrm>
            <a:solidFill>
              <a:schemeClr val="bg1">
                <a:lumMod val="65000"/>
              </a:schemeClr>
            </a:solidFill>
          </p:grpSpPr>
          <p:sp>
            <p:nvSpPr>
              <p:cNvPr id="275" name="Freeform 308"/>
              <p:cNvSpPr>
                <a:spLocks/>
              </p:cNvSpPr>
              <p:nvPr/>
            </p:nvSpPr>
            <p:spPr bwMode="gray">
              <a:xfrm>
                <a:off x="3610" y="1621"/>
                <a:ext cx="405" cy="359"/>
              </a:xfrm>
              <a:custGeom>
                <a:avLst/>
                <a:gdLst>
                  <a:gd name="T0" fmla="*/ 0 w 811"/>
                  <a:gd name="T1" fmla="*/ 3 h 718"/>
                  <a:gd name="T2" fmla="*/ 0 w 811"/>
                  <a:gd name="T3" fmla="*/ 2 h 718"/>
                  <a:gd name="T4" fmla="*/ 0 w 811"/>
                  <a:gd name="T5" fmla="*/ 1 h 718"/>
                  <a:gd name="T6" fmla="*/ 0 w 811"/>
                  <a:gd name="T7" fmla="*/ 1 h 718"/>
                  <a:gd name="T8" fmla="*/ 1 w 811"/>
                  <a:gd name="T9" fmla="*/ 1 h 718"/>
                  <a:gd name="T10" fmla="*/ 1 w 811"/>
                  <a:gd name="T11" fmla="*/ 1 h 718"/>
                  <a:gd name="T12" fmla="*/ 2 w 811"/>
                  <a:gd name="T13" fmla="*/ 1 h 718"/>
                  <a:gd name="T14" fmla="*/ 3 w 811"/>
                  <a:gd name="T15" fmla="*/ 1 h 718"/>
                  <a:gd name="T16" fmla="*/ 4 w 811"/>
                  <a:gd name="T17" fmla="*/ 1 h 718"/>
                  <a:gd name="T18" fmla="*/ 6 w 811"/>
                  <a:gd name="T19" fmla="*/ 2 h 718"/>
                  <a:gd name="T20" fmla="*/ 7 w 811"/>
                  <a:gd name="T21" fmla="*/ 3 h 718"/>
                  <a:gd name="T22" fmla="*/ 7 w 811"/>
                  <a:gd name="T23" fmla="*/ 3 h 718"/>
                  <a:gd name="T24" fmla="*/ 8 w 811"/>
                  <a:gd name="T25" fmla="*/ 3 h 718"/>
                  <a:gd name="T26" fmla="*/ 8 w 811"/>
                  <a:gd name="T27" fmla="*/ 3 h 718"/>
                  <a:gd name="T28" fmla="*/ 9 w 811"/>
                  <a:gd name="T29" fmla="*/ 4 h 718"/>
                  <a:gd name="T30" fmla="*/ 9 w 811"/>
                  <a:gd name="T31" fmla="*/ 5 h 718"/>
                  <a:gd name="T32" fmla="*/ 11 w 811"/>
                  <a:gd name="T33" fmla="*/ 5 h 718"/>
                  <a:gd name="T34" fmla="*/ 11 w 811"/>
                  <a:gd name="T35" fmla="*/ 5 h 718"/>
                  <a:gd name="T36" fmla="*/ 11 w 811"/>
                  <a:gd name="T37" fmla="*/ 6 h 718"/>
                  <a:gd name="T38" fmla="*/ 12 w 811"/>
                  <a:gd name="T39" fmla="*/ 6 h 718"/>
                  <a:gd name="T40" fmla="*/ 12 w 811"/>
                  <a:gd name="T41" fmla="*/ 6 h 718"/>
                  <a:gd name="T42" fmla="*/ 12 w 811"/>
                  <a:gd name="T43" fmla="*/ 6 h 718"/>
                  <a:gd name="T44" fmla="*/ 11 w 811"/>
                  <a:gd name="T45" fmla="*/ 7 h 718"/>
                  <a:gd name="T46" fmla="*/ 10 w 811"/>
                  <a:gd name="T47" fmla="*/ 7 h 718"/>
                  <a:gd name="T48" fmla="*/ 9 w 811"/>
                  <a:gd name="T49" fmla="*/ 8 h 718"/>
                  <a:gd name="T50" fmla="*/ 9 w 811"/>
                  <a:gd name="T51" fmla="*/ 8 h 718"/>
                  <a:gd name="T52" fmla="*/ 8 w 811"/>
                  <a:gd name="T53" fmla="*/ 8 h 718"/>
                  <a:gd name="T54" fmla="*/ 8 w 811"/>
                  <a:gd name="T55" fmla="*/ 9 h 718"/>
                  <a:gd name="T56" fmla="*/ 8 w 811"/>
                  <a:gd name="T57" fmla="*/ 9 h 718"/>
                  <a:gd name="T58" fmla="*/ 8 w 811"/>
                  <a:gd name="T59" fmla="*/ 10 h 718"/>
                  <a:gd name="T60" fmla="*/ 8 w 811"/>
                  <a:gd name="T61" fmla="*/ 10 h 718"/>
                  <a:gd name="T62" fmla="*/ 7 w 811"/>
                  <a:gd name="T63" fmla="*/ 11 h 718"/>
                  <a:gd name="T64" fmla="*/ 6 w 811"/>
                  <a:gd name="T65" fmla="*/ 11 h 718"/>
                  <a:gd name="T66" fmla="*/ 6 w 811"/>
                  <a:gd name="T67" fmla="*/ 11 h 718"/>
                  <a:gd name="T68" fmla="*/ 5 w 811"/>
                  <a:gd name="T69" fmla="*/ 11 h 718"/>
                  <a:gd name="T70" fmla="*/ 5 w 811"/>
                  <a:gd name="T71" fmla="*/ 12 h 718"/>
                  <a:gd name="T72" fmla="*/ 5 w 811"/>
                  <a:gd name="T73" fmla="*/ 12 h 718"/>
                  <a:gd name="T74" fmla="*/ 4 w 811"/>
                  <a:gd name="T75" fmla="*/ 12 h 718"/>
                  <a:gd name="T76" fmla="*/ 2 w 811"/>
                  <a:gd name="T77" fmla="*/ 11 h 718"/>
                  <a:gd name="T78" fmla="*/ 2 w 811"/>
                  <a:gd name="T79" fmla="*/ 11 h 718"/>
                  <a:gd name="T80" fmla="*/ 1 w 811"/>
                  <a:gd name="T81" fmla="*/ 12 h 718"/>
                  <a:gd name="T82" fmla="*/ 0 w 811"/>
                  <a:gd name="T83" fmla="*/ 11 h 718"/>
                  <a:gd name="T84" fmla="*/ 0 w 811"/>
                  <a:gd name="T85" fmla="*/ 10 h 718"/>
                  <a:gd name="T86" fmla="*/ 0 w 811"/>
                  <a:gd name="T87" fmla="*/ 9 h 718"/>
                  <a:gd name="T88" fmla="*/ 0 w 811"/>
                  <a:gd name="T89" fmla="*/ 9 h 718"/>
                  <a:gd name="T90" fmla="*/ 0 w 811"/>
                  <a:gd name="T91" fmla="*/ 8 h 718"/>
                  <a:gd name="T92" fmla="*/ 0 w 811"/>
                  <a:gd name="T93" fmla="*/ 8 h 718"/>
                  <a:gd name="T94" fmla="*/ 1 w 811"/>
                  <a:gd name="T95" fmla="*/ 7 h 718"/>
                  <a:gd name="T96" fmla="*/ 0 w 811"/>
                  <a:gd name="T97" fmla="*/ 7 h 718"/>
                  <a:gd name="T98" fmla="*/ 1 w 811"/>
                  <a:gd name="T99" fmla="*/ 6 h 718"/>
                  <a:gd name="T100" fmla="*/ 1 w 811"/>
                  <a:gd name="T101" fmla="*/ 6 h 718"/>
                  <a:gd name="T102" fmla="*/ 1 w 811"/>
                  <a:gd name="T103" fmla="*/ 5 h 718"/>
                  <a:gd name="T104" fmla="*/ 2 w 811"/>
                  <a:gd name="T105" fmla="*/ 5 h 718"/>
                  <a:gd name="T106" fmla="*/ 2 w 811"/>
                  <a:gd name="T107" fmla="*/ 4 h 718"/>
                  <a:gd name="T108" fmla="*/ 3 w 811"/>
                  <a:gd name="T109" fmla="*/ 4 h 718"/>
                  <a:gd name="T110" fmla="*/ 2 w 811"/>
                  <a:gd name="T111" fmla="*/ 3 h 718"/>
                  <a:gd name="T112" fmla="*/ 2 w 811"/>
                  <a:gd name="T113" fmla="*/ 3 h 718"/>
                  <a:gd name="T114" fmla="*/ 1 w 811"/>
                  <a:gd name="T115" fmla="*/ 3 h 718"/>
                  <a:gd name="T116" fmla="*/ 1 w 811"/>
                  <a:gd name="T117" fmla="*/ 3 h 718"/>
                  <a:gd name="T118" fmla="*/ 1 w 811"/>
                  <a:gd name="T119" fmla="*/ 3 h 718"/>
                  <a:gd name="T120" fmla="*/ 0 w 811"/>
                  <a:gd name="T121" fmla="*/ 3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1"/>
                  <a:gd name="T184" fmla="*/ 0 h 718"/>
                  <a:gd name="T185" fmla="*/ 811 w 811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4" y="0"/>
                    </a:lnTo>
                    <a:lnTo>
                      <a:pt x="156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0" y="285"/>
                    </a:lnTo>
                    <a:lnTo>
                      <a:pt x="717" y="304"/>
                    </a:lnTo>
                    <a:lnTo>
                      <a:pt x="725" y="311"/>
                    </a:lnTo>
                    <a:lnTo>
                      <a:pt x="743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0" y="411"/>
                    </a:lnTo>
                    <a:lnTo>
                      <a:pt x="714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6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3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59" y="185"/>
                    </a:lnTo>
                    <a:lnTo>
                      <a:pt x="152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09"/>
              <p:cNvSpPr>
                <a:spLocks/>
              </p:cNvSpPr>
              <p:nvPr/>
            </p:nvSpPr>
            <p:spPr bwMode="gray">
              <a:xfrm>
                <a:off x="3918" y="1919"/>
                <a:ext cx="16" cy="11"/>
              </a:xfrm>
              <a:custGeom>
                <a:avLst/>
                <a:gdLst>
                  <a:gd name="T0" fmla="*/ 1 w 31"/>
                  <a:gd name="T1" fmla="*/ 0 h 22"/>
                  <a:gd name="T2" fmla="*/ 1 w 31"/>
                  <a:gd name="T3" fmla="*/ 0 h 22"/>
                  <a:gd name="T4" fmla="*/ 0 w 31"/>
                  <a:gd name="T5" fmla="*/ 1 h 22"/>
                  <a:gd name="T6" fmla="*/ 1 w 31"/>
                  <a:gd name="T7" fmla="*/ 1 h 22"/>
                  <a:gd name="T8" fmla="*/ 1 w 31"/>
                  <a:gd name="T9" fmla="*/ 1 h 22"/>
                  <a:gd name="T10" fmla="*/ 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0"/>
              <p:cNvSpPr>
                <a:spLocks/>
              </p:cNvSpPr>
              <p:nvPr/>
            </p:nvSpPr>
            <p:spPr bwMode="gray">
              <a:xfrm>
                <a:off x="3963" y="1891"/>
                <a:ext cx="36" cy="28"/>
              </a:xfrm>
              <a:custGeom>
                <a:avLst/>
                <a:gdLst>
                  <a:gd name="T0" fmla="*/ 1 w 72"/>
                  <a:gd name="T1" fmla="*/ 0 h 56"/>
                  <a:gd name="T2" fmla="*/ 1 w 72"/>
                  <a:gd name="T3" fmla="*/ 1 h 56"/>
                  <a:gd name="T4" fmla="*/ 1 w 72"/>
                  <a:gd name="T5" fmla="*/ 1 h 56"/>
                  <a:gd name="T6" fmla="*/ 0 w 72"/>
                  <a:gd name="T7" fmla="*/ 1 h 56"/>
                  <a:gd name="T8" fmla="*/ 1 w 72"/>
                  <a:gd name="T9" fmla="*/ 1 h 56"/>
                  <a:gd name="T10" fmla="*/ 1 w 72"/>
                  <a:gd name="T11" fmla="*/ 1 h 56"/>
                  <a:gd name="T12" fmla="*/ 1 w 72"/>
                  <a:gd name="T13" fmla="*/ 1 h 56"/>
                  <a:gd name="T14" fmla="*/ 2 w 72"/>
                  <a:gd name="T15" fmla="*/ 1 h 56"/>
                  <a:gd name="T16" fmla="*/ 2 w 72"/>
                  <a:gd name="T17" fmla="*/ 1 h 56"/>
                  <a:gd name="T18" fmla="*/ 1 w 72"/>
                  <a:gd name="T19" fmla="*/ 1 h 56"/>
                  <a:gd name="T20" fmla="*/ 1 w 72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56"/>
                  <a:gd name="T35" fmla="*/ 72 w 7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56">
                    <a:moveTo>
                      <a:pt x="53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7" y="52"/>
                    </a:lnTo>
                    <a:lnTo>
                      <a:pt x="72" y="45"/>
                    </a:lnTo>
                    <a:lnTo>
                      <a:pt x="68" y="30"/>
                    </a:lnTo>
                    <a:lnTo>
                      <a:pt x="57" y="19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1"/>
              <p:cNvSpPr>
                <a:spLocks/>
              </p:cNvSpPr>
              <p:nvPr/>
            </p:nvSpPr>
            <p:spPr bwMode="gray">
              <a:xfrm>
                <a:off x="4019" y="1893"/>
                <a:ext cx="11" cy="14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312"/>
            <p:cNvGrpSpPr>
              <a:grpSpLocks/>
            </p:cNvGrpSpPr>
            <p:nvPr/>
          </p:nvGrpSpPr>
          <p:grpSpPr bwMode="gray">
            <a:xfrm>
              <a:off x="2987977" y="5262826"/>
              <a:ext cx="1471650" cy="1682145"/>
              <a:chOff x="4153" y="1632"/>
              <a:chExt cx="368" cy="465"/>
            </a:xfrm>
            <a:solidFill>
              <a:schemeClr val="bg1">
                <a:lumMod val="65000"/>
              </a:schemeClr>
            </a:solidFill>
          </p:grpSpPr>
          <p:sp>
            <p:nvSpPr>
              <p:cNvPr id="272" name="Freeform 313"/>
              <p:cNvSpPr>
                <a:spLocks/>
              </p:cNvSpPr>
              <p:nvPr/>
            </p:nvSpPr>
            <p:spPr bwMode="gray">
              <a:xfrm>
                <a:off x="4166" y="1878"/>
                <a:ext cx="59" cy="97"/>
              </a:xfrm>
              <a:custGeom>
                <a:avLst/>
                <a:gdLst>
                  <a:gd name="T0" fmla="*/ 2 w 118"/>
                  <a:gd name="T1" fmla="*/ 0 h 193"/>
                  <a:gd name="T2" fmla="*/ 1 w 118"/>
                  <a:gd name="T3" fmla="*/ 1 h 193"/>
                  <a:gd name="T4" fmla="*/ 1 w 118"/>
                  <a:gd name="T5" fmla="*/ 1 h 193"/>
                  <a:gd name="T6" fmla="*/ 1 w 118"/>
                  <a:gd name="T7" fmla="*/ 1 h 193"/>
                  <a:gd name="T8" fmla="*/ 0 w 118"/>
                  <a:gd name="T9" fmla="*/ 1 h 193"/>
                  <a:gd name="T10" fmla="*/ 1 w 118"/>
                  <a:gd name="T11" fmla="*/ 1 h 193"/>
                  <a:gd name="T12" fmla="*/ 1 w 118"/>
                  <a:gd name="T13" fmla="*/ 1 h 193"/>
                  <a:gd name="T14" fmla="*/ 1 w 118"/>
                  <a:gd name="T15" fmla="*/ 2 h 193"/>
                  <a:gd name="T16" fmla="*/ 1 w 118"/>
                  <a:gd name="T17" fmla="*/ 2 h 193"/>
                  <a:gd name="T18" fmla="*/ 1 w 118"/>
                  <a:gd name="T19" fmla="*/ 3 h 193"/>
                  <a:gd name="T20" fmla="*/ 1 w 118"/>
                  <a:gd name="T21" fmla="*/ 3 h 193"/>
                  <a:gd name="T22" fmla="*/ 1 w 118"/>
                  <a:gd name="T23" fmla="*/ 3 h 193"/>
                  <a:gd name="T24" fmla="*/ 1 w 118"/>
                  <a:gd name="T25" fmla="*/ 4 h 193"/>
                  <a:gd name="T26" fmla="*/ 1 w 118"/>
                  <a:gd name="T27" fmla="*/ 3 h 193"/>
                  <a:gd name="T28" fmla="*/ 1 w 118"/>
                  <a:gd name="T29" fmla="*/ 3 h 193"/>
                  <a:gd name="T30" fmla="*/ 2 w 118"/>
                  <a:gd name="T31" fmla="*/ 3 h 193"/>
                  <a:gd name="T32" fmla="*/ 2 w 118"/>
                  <a:gd name="T33" fmla="*/ 3 h 193"/>
                  <a:gd name="T34" fmla="*/ 2 w 118"/>
                  <a:gd name="T35" fmla="*/ 3 h 193"/>
                  <a:gd name="T36" fmla="*/ 2 w 118"/>
                  <a:gd name="T37" fmla="*/ 2 h 193"/>
                  <a:gd name="T38" fmla="*/ 2 w 118"/>
                  <a:gd name="T39" fmla="*/ 2 h 193"/>
                  <a:gd name="T40" fmla="*/ 2 w 118"/>
                  <a:gd name="T41" fmla="*/ 2 h 193"/>
                  <a:gd name="T42" fmla="*/ 2 w 118"/>
                  <a:gd name="T43" fmla="*/ 1 h 193"/>
                  <a:gd name="T44" fmla="*/ 2 w 118"/>
                  <a:gd name="T45" fmla="*/ 1 h 193"/>
                  <a:gd name="T46" fmla="*/ 2 w 118"/>
                  <a:gd name="T47" fmla="*/ 1 h 193"/>
                  <a:gd name="T48" fmla="*/ 2 w 118"/>
                  <a:gd name="T49" fmla="*/ 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93"/>
                  <a:gd name="T77" fmla="*/ 118 w 118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93">
                    <a:moveTo>
                      <a:pt x="70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4" y="178"/>
                    </a:lnTo>
                    <a:lnTo>
                      <a:pt x="89" y="163"/>
                    </a:lnTo>
                    <a:lnTo>
                      <a:pt x="89" y="148"/>
                    </a:lnTo>
                    <a:lnTo>
                      <a:pt x="107" y="119"/>
                    </a:lnTo>
                    <a:lnTo>
                      <a:pt x="114" y="100"/>
                    </a:lnTo>
                    <a:lnTo>
                      <a:pt x="107" y="82"/>
                    </a:lnTo>
                    <a:lnTo>
                      <a:pt x="118" y="59"/>
                    </a:lnTo>
                    <a:lnTo>
                      <a:pt x="111" y="26"/>
                    </a:lnTo>
                    <a:lnTo>
                      <a:pt x="107" y="7"/>
                    </a:lnTo>
                    <a:lnTo>
                      <a:pt x="70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4"/>
              <p:cNvSpPr>
                <a:spLocks/>
              </p:cNvSpPr>
              <p:nvPr/>
            </p:nvSpPr>
            <p:spPr bwMode="gray">
              <a:xfrm>
                <a:off x="4303" y="2029"/>
                <a:ext cx="108" cy="68"/>
              </a:xfrm>
              <a:custGeom>
                <a:avLst/>
                <a:gdLst>
                  <a:gd name="T0" fmla="*/ 4 w 216"/>
                  <a:gd name="T1" fmla="*/ 0 h 136"/>
                  <a:gd name="T2" fmla="*/ 4 w 216"/>
                  <a:gd name="T3" fmla="*/ 1 h 136"/>
                  <a:gd name="T4" fmla="*/ 4 w 216"/>
                  <a:gd name="T5" fmla="*/ 1 h 136"/>
                  <a:gd name="T6" fmla="*/ 4 w 216"/>
                  <a:gd name="T7" fmla="*/ 1 h 136"/>
                  <a:gd name="T8" fmla="*/ 3 w 216"/>
                  <a:gd name="T9" fmla="*/ 1 h 136"/>
                  <a:gd name="T10" fmla="*/ 4 w 216"/>
                  <a:gd name="T11" fmla="*/ 2 h 136"/>
                  <a:gd name="T12" fmla="*/ 4 w 216"/>
                  <a:gd name="T13" fmla="*/ 2 h 136"/>
                  <a:gd name="T14" fmla="*/ 3 w 216"/>
                  <a:gd name="T15" fmla="*/ 2 h 136"/>
                  <a:gd name="T16" fmla="*/ 3 w 216"/>
                  <a:gd name="T17" fmla="*/ 3 h 136"/>
                  <a:gd name="T18" fmla="*/ 3 w 216"/>
                  <a:gd name="T19" fmla="*/ 3 h 136"/>
                  <a:gd name="T20" fmla="*/ 3 w 216"/>
                  <a:gd name="T21" fmla="*/ 2 h 136"/>
                  <a:gd name="T22" fmla="*/ 2 w 216"/>
                  <a:gd name="T23" fmla="*/ 2 h 136"/>
                  <a:gd name="T24" fmla="*/ 2 w 216"/>
                  <a:gd name="T25" fmla="*/ 2 h 136"/>
                  <a:gd name="T26" fmla="*/ 2 w 216"/>
                  <a:gd name="T27" fmla="*/ 2 h 136"/>
                  <a:gd name="T28" fmla="*/ 2 w 216"/>
                  <a:gd name="T29" fmla="*/ 2 h 136"/>
                  <a:gd name="T30" fmla="*/ 1 w 216"/>
                  <a:gd name="T31" fmla="*/ 2 h 136"/>
                  <a:gd name="T32" fmla="*/ 1 w 216"/>
                  <a:gd name="T33" fmla="*/ 1 h 136"/>
                  <a:gd name="T34" fmla="*/ 1 w 216"/>
                  <a:gd name="T35" fmla="*/ 1 h 136"/>
                  <a:gd name="T36" fmla="*/ 1 w 216"/>
                  <a:gd name="T37" fmla="*/ 1 h 136"/>
                  <a:gd name="T38" fmla="*/ 0 w 216"/>
                  <a:gd name="T39" fmla="*/ 1 h 136"/>
                  <a:gd name="T40" fmla="*/ 0 w 216"/>
                  <a:gd name="T41" fmla="*/ 1 h 136"/>
                  <a:gd name="T42" fmla="*/ 1 w 216"/>
                  <a:gd name="T43" fmla="*/ 1 h 136"/>
                  <a:gd name="T44" fmla="*/ 1 w 216"/>
                  <a:gd name="T45" fmla="*/ 1 h 136"/>
                  <a:gd name="T46" fmla="*/ 1 w 216"/>
                  <a:gd name="T47" fmla="*/ 1 h 136"/>
                  <a:gd name="T48" fmla="*/ 2 w 216"/>
                  <a:gd name="T49" fmla="*/ 1 h 136"/>
                  <a:gd name="T50" fmla="*/ 2 w 216"/>
                  <a:gd name="T51" fmla="*/ 1 h 136"/>
                  <a:gd name="T52" fmla="*/ 3 w 216"/>
                  <a:gd name="T53" fmla="*/ 1 h 136"/>
                  <a:gd name="T54" fmla="*/ 3 w 216"/>
                  <a:gd name="T55" fmla="*/ 1 h 136"/>
                  <a:gd name="T56" fmla="*/ 4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136"/>
                  <a:gd name="T89" fmla="*/ 216 w 216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5"/>
              <p:cNvSpPr>
                <a:spLocks/>
              </p:cNvSpPr>
              <p:nvPr/>
            </p:nvSpPr>
            <p:spPr bwMode="gray">
              <a:xfrm>
                <a:off x="4153" y="1632"/>
                <a:ext cx="368" cy="415"/>
              </a:xfrm>
              <a:custGeom>
                <a:avLst/>
                <a:gdLst>
                  <a:gd name="T0" fmla="*/ 9 w 736"/>
                  <a:gd name="T1" fmla="*/ 13 h 830"/>
                  <a:gd name="T2" fmla="*/ 10 w 736"/>
                  <a:gd name="T3" fmla="*/ 12 h 830"/>
                  <a:gd name="T4" fmla="*/ 10 w 736"/>
                  <a:gd name="T5" fmla="*/ 12 h 830"/>
                  <a:gd name="T6" fmla="*/ 10 w 736"/>
                  <a:gd name="T7" fmla="*/ 11 h 830"/>
                  <a:gd name="T8" fmla="*/ 10 w 736"/>
                  <a:gd name="T9" fmla="*/ 11 h 830"/>
                  <a:gd name="T10" fmla="*/ 10 w 736"/>
                  <a:gd name="T11" fmla="*/ 11 h 830"/>
                  <a:gd name="T12" fmla="*/ 10 w 736"/>
                  <a:gd name="T13" fmla="*/ 10 h 830"/>
                  <a:gd name="T14" fmla="*/ 11 w 736"/>
                  <a:gd name="T15" fmla="*/ 11 h 830"/>
                  <a:gd name="T16" fmla="*/ 12 w 736"/>
                  <a:gd name="T17" fmla="*/ 11 h 830"/>
                  <a:gd name="T18" fmla="*/ 12 w 736"/>
                  <a:gd name="T19" fmla="*/ 10 h 830"/>
                  <a:gd name="T20" fmla="*/ 11 w 736"/>
                  <a:gd name="T21" fmla="*/ 10 h 830"/>
                  <a:gd name="T22" fmla="*/ 10 w 736"/>
                  <a:gd name="T23" fmla="*/ 9 h 830"/>
                  <a:gd name="T24" fmla="*/ 9 w 736"/>
                  <a:gd name="T25" fmla="*/ 8 h 830"/>
                  <a:gd name="T26" fmla="*/ 9 w 736"/>
                  <a:gd name="T27" fmla="*/ 8 h 830"/>
                  <a:gd name="T28" fmla="*/ 8 w 736"/>
                  <a:gd name="T29" fmla="*/ 7 h 830"/>
                  <a:gd name="T30" fmla="*/ 8 w 736"/>
                  <a:gd name="T31" fmla="*/ 7 h 830"/>
                  <a:gd name="T32" fmla="*/ 6 w 736"/>
                  <a:gd name="T33" fmla="*/ 5 h 830"/>
                  <a:gd name="T34" fmla="*/ 6 w 736"/>
                  <a:gd name="T35" fmla="*/ 4 h 830"/>
                  <a:gd name="T36" fmla="*/ 6 w 736"/>
                  <a:gd name="T37" fmla="*/ 3 h 830"/>
                  <a:gd name="T38" fmla="*/ 7 w 736"/>
                  <a:gd name="T39" fmla="*/ 3 h 830"/>
                  <a:gd name="T40" fmla="*/ 7 w 736"/>
                  <a:gd name="T41" fmla="*/ 2 h 830"/>
                  <a:gd name="T42" fmla="*/ 6 w 736"/>
                  <a:gd name="T43" fmla="*/ 1 h 830"/>
                  <a:gd name="T44" fmla="*/ 6 w 736"/>
                  <a:gd name="T45" fmla="*/ 1 h 830"/>
                  <a:gd name="T46" fmla="*/ 5 w 736"/>
                  <a:gd name="T47" fmla="*/ 1 h 830"/>
                  <a:gd name="T48" fmla="*/ 4 w 736"/>
                  <a:gd name="T49" fmla="*/ 1 h 830"/>
                  <a:gd name="T50" fmla="*/ 3 w 736"/>
                  <a:gd name="T51" fmla="*/ 1 h 830"/>
                  <a:gd name="T52" fmla="*/ 3 w 736"/>
                  <a:gd name="T53" fmla="*/ 1 h 830"/>
                  <a:gd name="T54" fmla="*/ 2 w 736"/>
                  <a:gd name="T55" fmla="*/ 1 h 830"/>
                  <a:gd name="T56" fmla="*/ 2 w 736"/>
                  <a:gd name="T57" fmla="*/ 1 h 830"/>
                  <a:gd name="T58" fmla="*/ 1 w 736"/>
                  <a:gd name="T59" fmla="*/ 2 h 830"/>
                  <a:gd name="T60" fmla="*/ 1 w 736"/>
                  <a:gd name="T61" fmla="*/ 3 h 830"/>
                  <a:gd name="T62" fmla="*/ 0 w 736"/>
                  <a:gd name="T63" fmla="*/ 3 h 830"/>
                  <a:gd name="T64" fmla="*/ 1 w 736"/>
                  <a:gd name="T65" fmla="*/ 4 h 830"/>
                  <a:gd name="T66" fmla="*/ 1 w 736"/>
                  <a:gd name="T67" fmla="*/ 4 h 830"/>
                  <a:gd name="T68" fmla="*/ 2 w 736"/>
                  <a:gd name="T69" fmla="*/ 4 h 830"/>
                  <a:gd name="T70" fmla="*/ 3 w 736"/>
                  <a:gd name="T71" fmla="*/ 5 h 830"/>
                  <a:gd name="T72" fmla="*/ 4 w 736"/>
                  <a:gd name="T73" fmla="*/ 6 h 830"/>
                  <a:gd name="T74" fmla="*/ 5 w 736"/>
                  <a:gd name="T75" fmla="*/ 7 h 830"/>
                  <a:gd name="T76" fmla="*/ 6 w 736"/>
                  <a:gd name="T77" fmla="*/ 8 h 830"/>
                  <a:gd name="T78" fmla="*/ 7 w 736"/>
                  <a:gd name="T79" fmla="*/ 9 h 830"/>
                  <a:gd name="T80" fmla="*/ 8 w 736"/>
                  <a:gd name="T81" fmla="*/ 10 h 830"/>
                  <a:gd name="T82" fmla="*/ 8 w 736"/>
                  <a:gd name="T83" fmla="*/ 10 h 830"/>
                  <a:gd name="T84" fmla="*/ 9 w 736"/>
                  <a:gd name="T85" fmla="*/ 11 h 830"/>
                  <a:gd name="T86" fmla="*/ 9 w 736"/>
                  <a:gd name="T87" fmla="*/ 12 h 830"/>
                  <a:gd name="T88" fmla="*/ 9 w 736"/>
                  <a:gd name="T89" fmla="*/ 12 h 830"/>
                  <a:gd name="T90" fmla="*/ 9 w 736"/>
                  <a:gd name="T91" fmla="*/ 13 h 8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6"/>
                  <a:gd name="T139" fmla="*/ 0 h 830"/>
                  <a:gd name="T140" fmla="*/ 736 w 736"/>
                  <a:gd name="T141" fmla="*/ 830 h 8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6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8" y="741"/>
                    </a:lnTo>
                    <a:lnTo>
                      <a:pt x="616" y="748"/>
                    </a:lnTo>
                    <a:lnTo>
                      <a:pt x="631" y="734"/>
                    </a:lnTo>
                    <a:lnTo>
                      <a:pt x="627" y="715"/>
                    </a:lnTo>
                    <a:lnTo>
                      <a:pt x="634" y="700"/>
                    </a:lnTo>
                    <a:lnTo>
                      <a:pt x="631" y="693"/>
                    </a:lnTo>
                    <a:lnTo>
                      <a:pt x="612" y="678"/>
                    </a:lnTo>
                    <a:lnTo>
                      <a:pt x="605" y="678"/>
                    </a:lnTo>
                    <a:lnTo>
                      <a:pt x="608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8" y="645"/>
                    </a:lnTo>
                    <a:lnTo>
                      <a:pt x="619" y="630"/>
                    </a:lnTo>
                    <a:lnTo>
                      <a:pt x="619" y="607"/>
                    </a:lnTo>
                    <a:lnTo>
                      <a:pt x="631" y="604"/>
                    </a:lnTo>
                    <a:lnTo>
                      <a:pt x="668" y="622"/>
                    </a:lnTo>
                    <a:lnTo>
                      <a:pt x="682" y="626"/>
                    </a:lnTo>
                    <a:lnTo>
                      <a:pt x="701" y="652"/>
                    </a:lnTo>
                    <a:lnTo>
                      <a:pt x="708" y="667"/>
                    </a:lnTo>
                    <a:lnTo>
                      <a:pt x="719" y="667"/>
                    </a:lnTo>
                    <a:lnTo>
                      <a:pt x="730" y="652"/>
                    </a:lnTo>
                    <a:lnTo>
                      <a:pt x="736" y="637"/>
                    </a:lnTo>
                    <a:lnTo>
                      <a:pt x="723" y="611"/>
                    </a:lnTo>
                    <a:lnTo>
                      <a:pt x="708" y="596"/>
                    </a:lnTo>
                    <a:lnTo>
                      <a:pt x="694" y="596"/>
                    </a:lnTo>
                    <a:lnTo>
                      <a:pt x="694" y="593"/>
                    </a:lnTo>
                    <a:lnTo>
                      <a:pt x="686" y="593"/>
                    </a:lnTo>
                    <a:lnTo>
                      <a:pt x="649" y="555"/>
                    </a:lnTo>
                    <a:lnTo>
                      <a:pt x="631" y="559"/>
                    </a:lnTo>
                    <a:lnTo>
                      <a:pt x="608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3" y="22"/>
                    </a:lnTo>
                    <a:lnTo>
                      <a:pt x="219" y="52"/>
                    </a:lnTo>
                    <a:lnTo>
                      <a:pt x="219" y="63"/>
                    </a:lnTo>
                    <a:lnTo>
                      <a:pt x="204" y="52"/>
                    </a:lnTo>
                    <a:lnTo>
                      <a:pt x="181" y="48"/>
                    </a:lnTo>
                    <a:lnTo>
                      <a:pt x="167" y="56"/>
                    </a:lnTo>
                    <a:lnTo>
                      <a:pt x="156" y="78"/>
                    </a:lnTo>
                    <a:lnTo>
                      <a:pt x="133" y="63"/>
                    </a:lnTo>
                    <a:lnTo>
                      <a:pt x="137" y="41"/>
                    </a:lnTo>
                    <a:lnTo>
                      <a:pt x="130" y="26"/>
                    </a:lnTo>
                    <a:lnTo>
                      <a:pt x="115" y="30"/>
                    </a:lnTo>
                    <a:lnTo>
                      <a:pt x="111" y="48"/>
                    </a:lnTo>
                    <a:lnTo>
                      <a:pt x="100" y="59"/>
                    </a:lnTo>
                    <a:lnTo>
                      <a:pt x="89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4" y="204"/>
                    </a:lnTo>
                    <a:lnTo>
                      <a:pt x="122" y="211"/>
                    </a:lnTo>
                    <a:lnTo>
                      <a:pt x="159" y="230"/>
                    </a:lnTo>
                    <a:lnTo>
                      <a:pt x="185" y="249"/>
                    </a:lnTo>
                    <a:lnTo>
                      <a:pt x="189" y="271"/>
                    </a:lnTo>
                    <a:lnTo>
                      <a:pt x="204" y="286"/>
                    </a:lnTo>
                    <a:lnTo>
                      <a:pt x="211" y="312"/>
                    </a:lnTo>
                    <a:lnTo>
                      <a:pt x="219" y="352"/>
                    </a:lnTo>
                    <a:lnTo>
                      <a:pt x="230" y="371"/>
                    </a:lnTo>
                    <a:lnTo>
                      <a:pt x="244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/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316"/>
            <p:cNvSpPr>
              <a:spLocks/>
            </p:cNvSpPr>
            <p:nvPr/>
          </p:nvSpPr>
          <p:spPr bwMode="gray">
            <a:xfrm>
              <a:off x="2916417" y="5045171"/>
              <a:ext cx="591149" cy="357572"/>
            </a:xfrm>
            <a:custGeom>
              <a:avLst/>
              <a:gdLst>
                <a:gd name="T0" fmla="*/ 11 w 298"/>
                <a:gd name="T1" fmla="*/ 2 h 194"/>
                <a:gd name="T2" fmla="*/ 10 w 298"/>
                <a:gd name="T3" fmla="*/ 1 h 194"/>
                <a:gd name="T4" fmla="*/ 10 w 298"/>
                <a:gd name="T5" fmla="*/ 1 h 194"/>
                <a:gd name="T6" fmla="*/ 9 w 298"/>
                <a:gd name="T7" fmla="*/ 1 h 194"/>
                <a:gd name="T8" fmla="*/ 8 w 298"/>
                <a:gd name="T9" fmla="*/ 0 h 194"/>
                <a:gd name="T10" fmla="*/ 8 w 298"/>
                <a:gd name="T11" fmla="*/ 1 h 194"/>
                <a:gd name="T12" fmla="*/ 7 w 298"/>
                <a:gd name="T13" fmla="*/ 1 h 194"/>
                <a:gd name="T14" fmla="*/ 7 w 298"/>
                <a:gd name="T15" fmla="*/ 1 h 194"/>
                <a:gd name="T16" fmla="*/ 7 w 298"/>
                <a:gd name="T17" fmla="*/ 1 h 194"/>
                <a:gd name="T18" fmla="*/ 6 w 298"/>
                <a:gd name="T19" fmla="*/ 1 h 194"/>
                <a:gd name="T20" fmla="*/ 4 w 298"/>
                <a:gd name="T21" fmla="*/ 2 h 194"/>
                <a:gd name="T22" fmla="*/ 3 w 298"/>
                <a:gd name="T23" fmla="*/ 3 h 194"/>
                <a:gd name="T24" fmla="*/ 3 w 298"/>
                <a:gd name="T25" fmla="*/ 3 h 194"/>
                <a:gd name="T26" fmla="*/ 2 w 298"/>
                <a:gd name="T27" fmla="*/ 4 h 194"/>
                <a:gd name="T28" fmla="*/ 1 w 298"/>
                <a:gd name="T29" fmla="*/ 5 h 194"/>
                <a:gd name="T30" fmla="*/ 1 w 298"/>
                <a:gd name="T31" fmla="*/ 5 h 194"/>
                <a:gd name="T32" fmla="*/ 0 w 298"/>
                <a:gd name="T33" fmla="*/ 5 h 194"/>
                <a:gd name="T34" fmla="*/ 1 w 298"/>
                <a:gd name="T35" fmla="*/ 7 h 194"/>
                <a:gd name="T36" fmla="*/ 1 w 298"/>
                <a:gd name="T37" fmla="*/ 6 h 194"/>
                <a:gd name="T38" fmla="*/ 2 w 298"/>
                <a:gd name="T39" fmla="*/ 5 h 194"/>
                <a:gd name="T40" fmla="*/ 3 w 298"/>
                <a:gd name="T41" fmla="*/ 5 h 194"/>
                <a:gd name="T42" fmla="*/ 4 w 298"/>
                <a:gd name="T43" fmla="*/ 5 h 194"/>
                <a:gd name="T44" fmla="*/ 4 w 298"/>
                <a:gd name="T45" fmla="*/ 7 h 194"/>
                <a:gd name="T46" fmla="*/ 4 w 298"/>
                <a:gd name="T47" fmla="*/ 7 h 194"/>
                <a:gd name="T48" fmla="*/ 4 w 298"/>
                <a:gd name="T49" fmla="*/ 7 h 194"/>
                <a:gd name="T50" fmla="*/ 4 w 298"/>
                <a:gd name="T51" fmla="*/ 7 h 194"/>
                <a:gd name="T52" fmla="*/ 6 w 298"/>
                <a:gd name="T53" fmla="*/ 7 h 194"/>
                <a:gd name="T54" fmla="*/ 9 w 298"/>
                <a:gd name="T55" fmla="*/ 8 h 194"/>
                <a:gd name="T56" fmla="*/ 10 w 298"/>
                <a:gd name="T57" fmla="*/ 7 h 194"/>
                <a:gd name="T58" fmla="*/ 10 w 298"/>
                <a:gd name="T59" fmla="*/ 7 h 194"/>
                <a:gd name="T60" fmla="*/ 10 w 298"/>
                <a:gd name="T61" fmla="*/ 7 h 194"/>
                <a:gd name="T62" fmla="*/ 11 w 298"/>
                <a:gd name="T63" fmla="*/ 7 h 194"/>
                <a:gd name="T64" fmla="*/ 11 w 298"/>
                <a:gd name="T65" fmla="*/ 7 h 194"/>
                <a:gd name="T66" fmla="*/ 11 w 298"/>
                <a:gd name="T67" fmla="*/ 8 h 194"/>
                <a:gd name="T68" fmla="*/ 13 w 298"/>
                <a:gd name="T69" fmla="*/ 8 h 194"/>
                <a:gd name="T70" fmla="*/ 14 w 298"/>
                <a:gd name="T71" fmla="*/ 7 h 194"/>
                <a:gd name="T72" fmla="*/ 15 w 298"/>
                <a:gd name="T73" fmla="*/ 7 h 194"/>
                <a:gd name="T74" fmla="*/ 16 w 298"/>
                <a:gd name="T75" fmla="*/ 7 h 194"/>
                <a:gd name="T76" fmla="*/ 17 w 298"/>
                <a:gd name="T77" fmla="*/ 7 h 194"/>
                <a:gd name="T78" fmla="*/ 17 w 298"/>
                <a:gd name="T79" fmla="*/ 8 h 194"/>
                <a:gd name="T80" fmla="*/ 17 w 298"/>
                <a:gd name="T81" fmla="*/ 7 h 194"/>
                <a:gd name="T82" fmla="*/ 18 w 298"/>
                <a:gd name="T83" fmla="*/ 6 h 194"/>
                <a:gd name="T84" fmla="*/ 20 w 298"/>
                <a:gd name="T85" fmla="*/ 6 h 194"/>
                <a:gd name="T86" fmla="*/ 20 w 298"/>
                <a:gd name="T87" fmla="*/ 5 h 194"/>
                <a:gd name="T88" fmla="*/ 20 w 298"/>
                <a:gd name="T89" fmla="*/ 5 h 194"/>
                <a:gd name="T90" fmla="*/ 19 w 298"/>
                <a:gd name="T91" fmla="*/ 5 h 194"/>
                <a:gd name="T92" fmla="*/ 17 w 298"/>
                <a:gd name="T93" fmla="*/ 4 h 194"/>
                <a:gd name="T94" fmla="*/ 17 w 298"/>
                <a:gd name="T95" fmla="*/ 4 h 194"/>
                <a:gd name="T96" fmla="*/ 17 w 298"/>
                <a:gd name="T97" fmla="*/ 3 h 194"/>
                <a:gd name="T98" fmla="*/ 17 w 298"/>
                <a:gd name="T99" fmla="*/ 2 h 194"/>
                <a:gd name="T100" fmla="*/ 16 w 298"/>
                <a:gd name="T101" fmla="*/ 2 h 194"/>
                <a:gd name="T102" fmla="*/ 15 w 298"/>
                <a:gd name="T103" fmla="*/ 2 h 194"/>
                <a:gd name="T104" fmla="*/ 14 w 298"/>
                <a:gd name="T105" fmla="*/ 2 h 194"/>
                <a:gd name="T106" fmla="*/ 14 w 298"/>
                <a:gd name="T107" fmla="*/ 1 h 194"/>
                <a:gd name="T108" fmla="*/ 13 w 298"/>
                <a:gd name="T109" fmla="*/ 1 h 194"/>
                <a:gd name="T110" fmla="*/ 13 w 298"/>
                <a:gd name="T111" fmla="*/ 1 h 194"/>
                <a:gd name="T112" fmla="*/ 13 w 298"/>
                <a:gd name="T113" fmla="*/ 1 h 194"/>
                <a:gd name="T114" fmla="*/ 12 w 298"/>
                <a:gd name="T115" fmla="*/ 1 h 194"/>
                <a:gd name="T116" fmla="*/ 11 w 298"/>
                <a:gd name="T117" fmla="*/ 1 h 194"/>
                <a:gd name="T118" fmla="*/ 11 w 298"/>
                <a:gd name="T119" fmla="*/ 2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6" y="37"/>
                  </a:moveTo>
                  <a:lnTo>
                    <a:pt x="141" y="24"/>
                  </a:lnTo>
                  <a:lnTo>
                    <a:pt x="143" y="19"/>
                  </a:lnTo>
                  <a:lnTo>
                    <a:pt x="134" y="11"/>
                  </a:lnTo>
                  <a:lnTo>
                    <a:pt x="126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2" y="176"/>
                  </a:lnTo>
                  <a:lnTo>
                    <a:pt x="141" y="171"/>
                  </a:lnTo>
                  <a:lnTo>
                    <a:pt x="147" y="163"/>
                  </a:lnTo>
                  <a:lnTo>
                    <a:pt x="151" y="146"/>
                  </a:lnTo>
                  <a:lnTo>
                    <a:pt x="166" y="145"/>
                  </a:lnTo>
                  <a:lnTo>
                    <a:pt x="171" y="156"/>
                  </a:lnTo>
                  <a:lnTo>
                    <a:pt x="171" y="181"/>
                  </a:lnTo>
                  <a:lnTo>
                    <a:pt x="190" y="194"/>
                  </a:lnTo>
                  <a:lnTo>
                    <a:pt x="204" y="172"/>
                  </a:lnTo>
                  <a:lnTo>
                    <a:pt x="219" y="165"/>
                  </a:lnTo>
                  <a:lnTo>
                    <a:pt x="236" y="167"/>
                  </a:lnTo>
                  <a:lnTo>
                    <a:pt x="249" y="174"/>
                  </a:lnTo>
                  <a:lnTo>
                    <a:pt x="254" y="180"/>
                  </a:lnTo>
                  <a:lnTo>
                    <a:pt x="258" y="161"/>
                  </a:lnTo>
                  <a:lnTo>
                    <a:pt x="268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0" y="104"/>
                  </a:lnTo>
                  <a:lnTo>
                    <a:pt x="252" y="99"/>
                  </a:lnTo>
                  <a:lnTo>
                    <a:pt x="251" y="85"/>
                  </a:lnTo>
                  <a:lnTo>
                    <a:pt x="251" y="70"/>
                  </a:lnTo>
                  <a:lnTo>
                    <a:pt x="251" y="59"/>
                  </a:lnTo>
                  <a:lnTo>
                    <a:pt x="234" y="50"/>
                  </a:lnTo>
                  <a:lnTo>
                    <a:pt x="225" y="54"/>
                  </a:lnTo>
                  <a:lnTo>
                    <a:pt x="210" y="43"/>
                  </a:lnTo>
                  <a:lnTo>
                    <a:pt x="208" y="35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86" y="17"/>
                  </a:lnTo>
                  <a:lnTo>
                    <a:pt x="180" y="24"/>
                  </a:lnTo>
                  <a:lnTo>
                    <a:pt x="169" y="32"/>
                  </a:lnTo>
                  <a:lnTo>
                    <a:pt x="156" y="37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3" name="Freeform 317"/>
            <p:cNvSpPr>
              <a:spLocks/>
            </p:cNvSpPr>
            <p:nvPr/>
          </p:nvSpPr>
          <p:spPr bwMode="gray">
            <a:xfrm>
              <a:off x="3392448" y="5007861"/>
              <a:ext cx="899169" cy="376228"/>
            </a:xfrm>
            <a:custGeom>
              <a:avLst/>
              <a:gdLst>
                <a:gd name="T0" fmla="*/ 1 w 453"/>
                <a:gd name="T1" fmla="*/ 3 h 206"/>
                <a:gd name="T2" fmla="*/ 3 w 453"/>
                <a:gd name="T3" fmla="*/ 3 h 206"/>
                <a:gd name="T4" fmla="*/ 4 w 453"/>
                <a:gd name="T5" fmla="*/ 3 h 206"/>
                <a:gd name="T6" fmla="*/ 6 w 453"/>
                <a:gd name="T7" fmla="*/ 3 h 206"/>
                <a:gd name="T8" fmla="*/ 8 w 453"/>
                <a:gd name="T9" fmla="*/ 4 h 206"/>
                <a:gd name="T10" fmla="*/ 10 w 453"/>
                <a:gd name="T11" fmla="*/ 4 h 206"/>
                <a:gd name="T12" fmla="*/ 12 w 453"/>
                <a:gd name="T13" fmla="*/ 3 h 206"/>
                <a:gd name="T14" fmla="*/ 14 w 453"/>
                <a:gd name="T15" fmla="*/ 4 h 206"/>
                <a:gd name="T16" fmla="*/ 15 w 453"/>
                <a:gd name="T17" fmla="*/ 3 h 206"/>
                <a:gd name="T18" fmla="*/ 15 w 453"/>
                <a:gd name="T19" fmla="*/ 2 h 206"/>
                <a:gd name="T20" fmla="*/ 19 w 453"/>
                <a:gd name="T21" fmla="*/ 1 h 206"/>
                <a:gd name="T22" fmla="*/ 20 w 453"/>
                <a:gd name="T23" fmla="*/ 1 h 206"/>
                <a:gd name="T24" fmla="*/ 23 w 453"/>
                <a:gd name="T25" fmla="*/ 1 h 206"/>
                <a:gd name="T26" fmla="*/ 26 w 453"/>
                <a:gd name="T27" fmla="*/ 1 h 206"/>
                <a:gd name="T28" fmla="*/ 28 w 453"/>
                <a:gd name="T29" fmla="*/ 1 h 206"/>
                <a:gd name="T30" fmla="*/ 30 w 453"/>
                <a:gd name="T31" fmla="*/ 2 h 206"/>
                <a:gd name="T32" fmla="*/ 31 w 453"/>
                <a:gd name="T33" fmla="*/ 3 h 206"/>
                <a:gd name="T34" fmla="*/ 29 w 453"/>
                <a:gd name="T35" fmla="*/ 4 h 206"/>
                <a:gd name="T36" fmla="*/ 29 w 453"/>
                <a:gd name="T37" fmla="*/ 5 h 206"/>
                <a:gd name="T38" fmla="*/ 29 w 453"/>
                <a:gd name="T39" fmla="*/ 6 h 206"/>
                <a:gd name="T40" fmla="*/ 27 w 453"/>
                <a:gd name="T41" fmla="*/ 7 h 206"/>
                <a:gd name="T42" fmla="*/ 26 w 453"/>
                <a:gd name="T43" fmla="*/ 8 h 206"/>
                <a:gd name="T44" fmla="*/ 22 w 453"/>
                <a:gd name="T45" fmla="*/ 8 h 206"/>
                <a:gd name="T46" fmla="*/ 20 w 453"/>
                <a:gd name="T47" fmla="*/ 9 h 206"/>
                <a:gd name="T48" fmla="*/ 15 w 453"/>
                <a:gd name="T49" fmla="*/ 8 h 206"/>
                <a:gd name="T50" fmla="*/ 11 w 453"/>
                <a:gd name="T51" fmla="*/ 6 h 206"/>
                <a:gd name="T52" fmla="*/ 10 w 453"/>
                <a:gd name="T53" fmla="*/ 6 h 206"/>
                <a:gd name="T54" fmla="*/ 7 w 453"/>
                <a:gd name="T55" fmla="*/ 5 h 206"/>
                <a:gd name="T56" fmla="*/ 4 w 453"/>
                <a:gd name="T57" fmla="*/ 5 h 206"/>
                <a:gd name="T58" fmla="*/ 2 w 453"/>
                <a:gd name="T59" fmla="*/ 5 h 206"/>
                <a:gd name="T60" fmla="*/ 1 w 453"/>
                <a:gd name="T61" fmla="*/ 4 h 206"/>
                <a:gd name="T62" fmla="*/ 0 w 453"/>
                <a:gd name="T63" fmla="*/ 3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9" y="78"/>
                  </a:lnTo>
                  <a:lnTo>
                    <a:pt x="64" y="80"/>
                  </a:lnTo>
                  <a:lnTo>
                    <a:pt x="73" y="87"/>
                  </a:lnTo>
                  <a:lnTo>
                    <a:pt x="89" y="78"/>
                  </a:lnTo>
                  <a:lnTo>
                    <a:pt x="110" y="79"/>
                  </a:lnTo>
                  <a:lnTo>
                    <a:pt x="119" y="88"/>
                  </a:lnTo>
                  <a:lnTo>
                    <a:pt x="132" y="91"/>
                  </a:lnTo>
                  <a:lnTo>
                    <a:pt x="139" y="85"/>
                  </a:lnTo>
                  <a:lnTo>
                    <a:pt x="162" y="81"/>
                  </a:lnTo>
                  <a:lnTo>
                    <a:pt x="173" y="81"/>
                  </a:lnTo>
                  <a:lnTo>
                    <a:pt x="190" y="87"/>
                  </a:lnTo>
                  <a:lnTo>
                    <a:pt x="210" y="100"/>
                  </a:lnTo>
                  <a:lnTo>
                    <a:pt x="225" y="94"/>
                  </a:lnTo>
                  <a:lnTo>
                    <a:pt x="228" y="81"/>
                  </a:lnTo>
                  <a:lnTo>
                    <a:pt x="218" y="64"/>
                  </a:lnTo>
                  <a:lnTo>
                    <a:pt x="213" y="40"/>
                  </a:lnTo>
                  <a:lnTo>
                    <a:pt x="264" y="5"/>
                  </a:lnTo>
                  <a:lnTo>
                    <a:pt x="275" y="5"/>
                  </a:lnTo>
                  <a:lnTo>
                    <a:pt x="277" y="17"/>
                  </a:lnTo>
                  <a:lnTo>
                    <a:pt x="292" y="20"/>
                  </a:lnTo>
                  <a:lnTo>
                    <a:pt x="324" y="16"/>
                  </a:lnTo>
                  <a:lnTo>
                    <a:pt x="337" y="2"/>
                  </a:lnTo>
                  <a:lnTo>
                    <a:pt x="377" y="0"/>
                  </a:lnTo>
                  <a:lnTo>
                    <a:pt x="386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1" y="189"/>
                  </a:lnTo>
                  <a:lnTo>
                    <a:pt x="347" y="187"/>
                  </a:lnTo>
                  <a:lnTo>
                    <a:pt x="331" y="192"/>
                  </a:lnTo>
                  <a:lnTo>
                    <a:pt x="302" y="192"/>
                  </a:lnTo>
                  <a:lnTo>
                    <a:pt x="290" y="206"/>
                  </a:lnTo>
                  <a:lnTo>
                    <a:pt x="244" y="191"/>
                  </a:lnTo>
                  <a:lnTo>
                    <a:pt x="221" y="192"/>
                  </a:lnTo>
                  <a:lnTo>
                    <a:pt x="163" y="179"/>
                  </a:lnTo>
                  <a:lnTo>
                    <a:pt x="155" y="165"/>
                  </a:lnTo>
                  <a:lnTo>
                    <a:pt x="155" y="150"/>
                  </a:lnTo>
                  <a:lnTo>
                    <a:pt x="151" y="141"/>
                  </a:lnTo>
                  <a:lnTo>
                    <a:pt x="144" y="137"/>
                  </a:lnTo>
                  <a:lnTo>
                    <a:pt x="108" y="139"/>
                  </a:lnTo>
                  <a:lnTo>
                    <a:pt x="58" y="144"/>
                  </a:lnTo>
                  <a:lnTo>
                    <a:pt x="53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4" name="Freeform 318"/>
            <p:cNvSpPr>
              <a:spLocks/>
            </p:cNvSpPr>
            <p:nvPr/>
          </p:nvSpPr>
          <p:spPr bwMode="gray">
            <a:xfrm>
              <a:off x="4185831" y="5054500"/>
              <a:ext cx="836942" cy="463290"/>
            </a:xfrm>
            <a:custGeom>
              <a:avLst/>
              <a:gdLst>
                <a:gd name="T0" fmla="*/ 1 w 421"/>
                <a:gd name="T1" fmla="*/ 6 h 254"/>
                <a:gd name="T2" fmla="*/ 1 w 421"/>
                <a:gd name="T3" fmla="*/ 7 h 254"/>
                <a:gd name="T4" fmla="*/ 1 w 421"/>
                <a:gd name="T5" fmla="*/ 7 h 254"/>
                <a:gd name="T6" fmla="*/ 1 w 421"/>
                <a:gd name="T7" fmla="*/ 8 h 254"/>
                <a:gd name="T8" fmla="*/ 2 w 421"/>
                <a:gd name="T9" fmla="*/ 8 h 254"/>
                <a:gd name="T10" fmla="*/ 5 w 421"/>
                <a:gd name="T11" fmla="*/ 9 h 254"/>
                <a:gd name="T12" fmla="*/ 6 w 421"/>
                <a:gd name="T13" fmla="*/ 9 h 254"/>
                <a:gd name="T14" fmla="*/ 8 w 421"/>
                <a:gd name="T15" fmla="*/ 11 h 254"/>
                <a:gd name="T16" fmla="*/ 9 w 421"/>
                <a:gd name="T17" fmla="*/ 10 h 254"/>
                <a:gd name="T18" fmla="*/ 11 w 421"/>
                <a:gd name="T19" fmla="*/ 10 h 254"/>
                <a:gd name="T20" fmla="*/ 11 w 421"/>
                <a:gd name="T21" fmla="*/ 10 h 254"/>
                <a:gd name="T22" fmla="*/ 13 w 421"/>
                <a:gd name="T23" fmla="*/ 10 h 254"/>
                <a:gd name="T24" fmla="*/ 15 w 421"/>
                <a:gd name="T25" fmla="*/ 9 h 254"/>
                <a:gd name="T26" fmla="*/ 18 w 421"/>
                <a:gd name="T27" fmla="*/ 9 h 254"/>
                <a:gd name="T28" fmla="*/ 19 w 421"/>
                <a:gd name="T29" fmla="*/ 9 h 254"/>
                <a:gd name="T30" fmla="*/ 20 w 421"/>
                <a:gd name="T31" fmla="*/ 9 h 254"/>
                <a:gd name="T32" fmla="*/ 20 w 421"/>
                <a:gd name="T33" fmla="*/ 9 h 254"/>
                <a:gd name="T34" fmla="*/ 22 w 421"/>
                <a:gd name="T35" fmla="*/ 9 h 254"/>
                <a:gd name="T36" fmla="*/ 23 w 421"/>
                <a:gd name="T37" fmla="*/ 8 h 254"/>
                <a:gd name="T38" fmla="*/ 26 w 421"/>
                <a:gd name="T39" fmla="*/ 7 h 254"/>
                <a:gd name="T40" fmla="*/ 26 w 421"/>
                <a:gd name="T41" fmla="*/ 6 h 254"/>
                <a:gd name="T42" fmla="*/ 27 w 421"/>
                <a:gd name="T43" fmla="*/ 5 h 254"/>
                <a:gd name="T44" fmla="*/ 27 w 421"/>
                <a:gd name="T45" fmla="*/ 3 h 254"/>
                <a:gd name="T46" fmla="*/ 27 w 421"/>
                <a:gd name="T47" fmla="*/ 3 h 254"/>
                <a:gd name="T48" fmla="*/ 28 w 421"/>
                <a:gd name="T49" fmla="*/ 3 h 254"/>
                <a:gd name="T50" fmla="*/ 29 w 421"/>
                <a:gd name="T51" fmla="*/ 2 h 254"/>
                <a:gd name="T52" fmla="*/ 27 w 421"/>
                <a:gd name="T53" fmla="*/ 2 h 254"/>
                <a:gd name="T54" fmla="*/ 27 w 421"/>
                <a:gd name="T55" fmla="*/ 2 h 254"/>
                <a:gd name="T56" fmla="*/ 26 w 421"/>
                <a:gd name="T57" fmla="*/ 2 h 254"/>
                <a:gd name="T58" fmla="*/ 25 w 421"/>
                <a:gd name="T59" fmla="*/ 1 h 254"/>
                <a:gd name="T60" fmla="*/ 24 w 421"/>
                <a:gd name="T61" fmla="*/ 1 h 254"/>
                <a:gd name="T62" fmla="*/ 24 w 421"/>
                <a:gd name="T63" fmla="*/ 1 h 254"/>
                <a:gd name="T64" fmla="*/ 22 w 421"/>
                <a:gd name="T65" fmla="*/ 0 h 254"/>
                <a:gd name="T66" fmla="*/ 21 w 421"/>
                <a:gd name="T67" fmla="*/ 1 h 254"/>
                <a:gd name="T68" fmla="*/ 19 w 421"/>
                <a:gd name="T69" fmla="*/ 1 h 254"/>
                <a:gd name="T70" fmla="*/ 19 w 421"/>
                <a:gd name="T71" fmla="*/ 1 h 254"/>
                <a:gd name="T72" fmla="*/ 17 w 421"/>
                <a:gd name="T73" fmla="*/ 1 h 254"/>
                <a:gd name="T74" fmla="*/ 17 w 421"/>
                <a:gd name="T75" fmla="*/ 2 h 254"/>
                <a:gd name="T76" fmla="*/ 15 w 421"/>
                <a:gd name="T77" fmla="*/ 2 h 254"/>
                <a:gd name="T78" fmla="*/ 15 w 421"/>
                <a:gd name="T79" fmla="*/ 2 h 254"/>
                <a:gd name="T80" fmla="*/ 14 w 421"/>
                <a:gd name="T81" fmla="*/ 1 h 254"/>
                <a:gd name="T82" fmla="*/ 13 w 421"/>
                <a:gd name="T83" fmla="*/ 1 h 254"/>
                <a:gd name="T84" fmla="*/ 13 w 421"/>
                <a:gd name="T85" fmla="*/ 2 h 254"/>
                <a:gd name="T86" fmla="*/ 12 w 421"/>
                <a:gd name="T87" fmla="*/ 2 h 254"/>
                <a:gd name="T88" fmla="*/ 9 w 421"/>
                <a:gd name="T89" fmla="*/ 3 h 254"/>
                <a:gd name="T90" fmla="*/ 8 w 421"/>
                <a:gd name="T91" fmla="*/ 3 h 254"/>
                <a:gd name="T92" fmla="*/ 6 w 421"/>
                <a:gd name="T93" fmla="*/ 3 h 254"/>
                <a:gd name="T94" fmla="*/ 5 w 421"/>
                <a:gd name="T95" fmla="*/ 2 h 254"/>
                <a:gd name="T96" fmla="*/ 4 w 421"/>
                <a:gd name="T97" fmla="*/ 2 h 254"/>
                <a:gd name="T98" fmla="*/ 4 w 421"/>
                <a:gd name="T99" fmla="*/ 2 h 254"/>
                <a:gd name="T100" fmla="*/ 3 w 421"/>
                <a:gd name="T101" fmla="*/ 2 h 254"/>
                <a:gd name="T102" fmla="*/ 3 w 421"/>
                <a:gd name="T103" fmla="*/ 2 h 254"/>
                <a:gd name="T104" fmla="*/ 3 w 421"/>
                <a:gd name="T105" fmla="*/ 3 h 254"/>
                <a:gd name="T106" fmla="*/ 2 w 421"/>
                <a:gd name="T107" fmla="*/ 3 h 254"/>
                <a:gd name="T108" fmla="*/ 2 w 421"/>
                <a:gd name="T109" fmla="*/ 3 h 254"/>
                <a:gd name="T110" fmla="*/ 2 w 421"/>
                <a:gd name="T111" fmla="*/ 4 h 254"/>
                <a:gd name="T112" fmla="*/ 2 w 421"/>
                <a:gd name="T113" fmla="*/ 5 h 254"/>
                <a:gd name="T114" fmla="*/ 2 w 421"/>
                <a:gd name="T115" fmla="*/ 5 h 254"/>
                <a:gd name="T116" fmla="*/ 1 w 421"/>
                <a:gd name="T117" fmla="*/ 5 h 254"/>
                <a:gd name="T118" fmla="*/ 1 w 421"/>
                <a:gd name="T119" fmla="*/ 5 h 254"/>
                <a:gd name="T120" fmla="*/ 0 w 421"/>
                <a:gd name="T121" fmla="*/ 6 h 254"/>
                <a:gd name="T122" fmla="*/ 1 w 421"/>
                <a:gd name="T123" fmla="*/ 6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1"/>
                <a:gd name="T187" fmla="*/ 0 h 254"/>
                <a:gd name="T188" fmla="*/ 421 w 421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1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4" y="219"/>
                  </a:lnTo>
                  <a:lnTo>
                    <a:pt x="282" y="222"/>
                  </a:lnTo>
                  <a:lnTo>
                    <a:pt x="288" y="232"/>
                  </a:lnTo>
                  <a:lnTo>
                    <a:pt x="303" y="215"/>
                  </a:lnTo>
                  <a:lnTo>
                    <a:pt x="323" y="208"/>
                  </a:lnTo>
                  <a:lnTo>
                    <a:pt x="342" y="205"/>
                  </a:lnTo>
                  <a:lnTo>
                    <a:pt x="375" y="172"/>
                  </a:lnTo>
                  <a:lnTo>
                    <a:pt x="384" y="152"/>
                  </a:lnTo>
                  <a:lnTo>
                    <a:pt x="388" y="113"/>
                  </a:lnTo>
                  <a:lnTo>
                    <a:pt x="392" y="81"/>
                  </a:lnTo>
                  <a:lnTo>
                    <a:pt x="405" y="80"/>
                  </a:lnTo>
                  <a:lnTo>
                    <a:pt x="415" y="68"/>
                  </a:lnTo>
                  <a:lnTo>
                    <a:pt x="421" y="59"/>
                  </a:lnTo>
                  <a:lnTo>
                    <a:pt x="408" y="50"/>
                  </a:lnTo>
                  <a:lnTo>
                    <a:pt x="401" y="54"/>
                  </a:lnTo>
                  <a:lnTo>
                    <a:pt x="382" y="50"/>
                  </a:lnTo>
                  <a:lnTo>
                    <a:pt x="371" y="35"/>
                  </a:lnTo>
                  <a:lnTo>
                    <a:pt x="360" y="15"/>
                  </a:lnTo>
                  <a:lnTo>
                    <a:pt x="347" y="15"/>
                  </a:lnTo>
                  <a:lnTo>
                    <a:pt x="327" y="0"/>
                  </a:lnTo>
                  <a:lnTo>
                    <a:pt x="316" y="2"/>
                  </a:lnTo>
                  <a:lnTo>
                    <a:pt x="275" y="7"/>
                  </a:lnTo>
                  <a:lnTo>
                    <a:pt x="267" y="19"/>
                  </a:lnTo>
                  <a:lnTo>
                    <a:pt x="256" y="33"/>
                  </a:lnTo>
                  <a:lnTo>
                    <a:pt x="241" y="41"/>
                  </a:lnTo>
                  <a:lnTo>
                    <a:pt x="227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5" name="Freeform 319"/>
            <p:cNvSpPr>
              <a:spLocks/>
            </p:cNvSpPr>
            <p:nvPr/>
          </p:nvSpPr>
          <p:spPr bwMode="gray">
            <a:xfrm>
              <a:off x="3821809" y="5346777"/>
              <a:ext cx="398248" cy="208326"/>
            </a:xfrm>
            <a:custGeom>
              <a:avLst/>
              <a:gdLst>
                <a:gd name="T0" fmla="*/ 1 w 198"/>
                <a:gd name="T1" fmla="*/ 3 h 115"/>
                <a:gd name="T2" fmla="*/ 3 w 198"/>
                <a:gd name="T3" fmla="*/ 3 h 115"/>
                <a:gd name="T4" fmla="*/ 2 w 198"/>
                <a:gd name="T5" fmla="*/ 3 h 115"/>
                <a:gd name="T6" fmla="*/ 2 w 198"/>
                <a:gd name="T7" fmla="*/ 4 h 115"/>
                <a:gd name="T8" fmla="*/ 1 w 198"/>
                <a:gd name="T9" fmla="*/ 4 h 115"/>
                <a:gd name="T10" fmla="*/ 0 w 198"/>
                <a:gd name="T11" fmla="*/ 4 h 115"/>
                <a:gd name="T12" fmla="*/ 1 w 198"/>
                <a:gd name="T13" fmla="*/ 5 h 115"/>
                <a:gd name="T14" fmla="*/ 2 w 198"/>
                <a:gd name="T15" fmla="*/ 5 h 115"/>
                <a:gd name="T16" fmla="*/ 4 w 198"/>
                <a:gd name="T17" fmla="*/ 4 h 115"/>
                <a:gd name="T18" fmla="*/ 8 w 198"/>
                <a:gd name="T19" fmla="*/ 5 h 115"/>
                <a:gd name="T20" fmla="*/ 10 w 198"/>
                <a:gd name="T21" fmla="*/ 3 h 115"/>
                <a:gd name="T22" fmla="*/ 11 w 198"/>
                <a:gd name="T23" fmla="*/ 2 h 115"/>
                <a:gd name="T24" fmla="*/ 12 w 198"/>
                <a:gd name="T25" fmla="*/ 2 h 115"/>
                <a:gd name="T26" fmla="*/ 13 w 198"/>
                <a:gd name="T27" fmla="*/ 2 h 115"/>
                <a:gd name="T28" fmla="*/ 15 w 198"/>
                <a:gd name="T29" fmla="*/ 1 h 115"/>
                <a:gd name="T30" fmla="*/ 14 w 198"/>
                <a:gd name="T31" fmla="*/ 1 h 115"/>
                <a:gd name="T32" fmla="*/ 14 w 198"/>
                <a:gd name="T33" fmla="*/ 0 h 115"/>
                <a:gd name="T34" fmla="*/ 12 w 198"/>
                <a:gd name="T35" fmla="*/ 1 h 115"/>
                <a:gd name="T36" fmla="*/ 12 w 198"/>
                <a:gd name="T37" fmla="*/ 1 h 115"/>
                <a:gd name="T38" fmla="*/ 10 w 198"/>
                <a:gd name="T39" fmla="*/ 1 h 115"/>
                <a:gd name="T40" fmla="*/ 9 w 198"/>
                <a:gd name="T41" fmla="*/ 1 h 115"/>
                <a:gd name="T42" fmla="*/ 8 w 198"/>
                <a:gd name="T43" fmla="*/ 1 h 115"/>
                <a:gd name="T44" fmla="*/ 6 w 198"/>
                <a:gd name="T45" fmla="*/ 1 h 115"/>
                <a:gd name="T46" fmla="*/ 5 w 198"/>
                <a:gd name="T47" fmla="*/ 1 h 115"/>
                <a:gd name="T48" fmla="*/ 2 w 198"/>
                <a:gd name="T49" fmla="*/ 1 h 115"/>
                <a:gd name="T50" fmla="*/ 1 w 198"/>
                <a:gd name="T51" fmla="*/ 1 h 115"/>
                <a:gd name="T52" fmla="*/ 1 w 198"/>
                <a:gd name="T53" fmla="*/ 1 h 115"/>
                <a:gd name="T54" fmla="*/ 1 w 198"/>
                <a:gd name="T55" fmla="*/ 3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8"/>
                <a:gd name="T85" fmla="*/ 0 h 115"/>
                <a:gd name="T86" fmla="*/ 198 w 198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8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8" y="30"/>
                  </a:lnTo>
                  <a:lnTo>
                    <a:pt x="196" y="15"/>
                  </a:lnTo>
                  <a:lnTo>
                    <a:pt x="182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6" name="Freeform 323"/>
            <p:cNvSpPr>
              <a:spLocks/>
            </p:cNvSpPr>
            <p:nvPr/>
          </p:nvSpPr>
          <p:spPr bwMode="gray">
            <a:xfrm>
              <a:off x="2711071" y="4407761"/>
              <a:ext cx="423138" cy="335808"/>
            </a:xfrm>
            <a:custGeom>
              <a:avLst/>
              <a:gdLst>
                <a:gd name="T0" fmla="*/ 0 w 210"/>
                <a:gd name="T1" fmla="*/ 1 h 185"/>
                <a:gd name="T2" fmla="*/ 1 w 210"/>
                <a:gd name="T3" fmla="*/ 1 h 185"/>
                <a:gd name="T4" fmla="*/ 1 w 210"/>
                <a:gd name="T5" fmla="*/ 1 h 185"/>
                <a:gd name="T6" fmla="*/ 3 w 210"/>
                <a:gd name="T7" fmla="*/ 0 h 185"/>
                <a:gd name="T8" fmla="*/ 3 w 210"/>
                <a:gd name="T9" fmla="*/ 1 h 185"/>
                <a:gd name="T10" fmla="*/ 5 w 210"/>
                <a:gd name="T11" fmla="*/ 1 h 185"/>
                <a:gd name="T12" fmla="*/ 6 w 210"/>
                <a:gd name="T13" fmla="*/ 1 h 185"/>
                <a:gd name="T14" fmla="*/ 5 w 210"/>
                <a:gd name="T15" fmla="*/ 1 h 185"/>
                <a:gd name="T16" fmla="*/ 6 w 210"/>
                <a:gd name="T17" fmla="*/ 1 h 185"/>
                <a:gd name="T18" fmla="*/ 6 w 210"/>
                <a:gd name="T19" fmla="*/ 1 h 185"/>
                <a:gd name="T20" fmla="*/ 8 w 210"/>
                <a:gd name="T21" fmla="*/ 1 h 185"/>
                <a:gd name="T22" fmla="*/ 9 w 210"/>
                <a:gd name="T23" fmla="*/ 1 h 185"/>
                <a:gd name="T24" fmla="*/ 10 w 210"/>
                <a:gd name="T25" fmla="*/ 1 h 185"/>
                <a:gd name="T26" fmla="*/ 10 w 210"/>
                <a:gd name="T27" fmla="*/ 1 h 185"/>
                <a:gd name="T28" fmla="*/ 11 w 210"/>
                <a:gd name="T29" fmla="*/ 1 h 185"/>
                <a:gd name="T30" fmla="*/ 12 w 210"/>
                <a:gd name="T31" fmla="*/ 1 h 185"/>
                <a:gd name="T32" fmla="*/ 12 w 210"/>
                <a:gd name="T33" fmla="*/ 2 h 185"/>
                <a:gd name="T34" fmla="*/ 12 w 210"/>
                <a:gd name="T35" fmla="*/ 3 h 185"/>
                <a:gd name="T36" fmla="*/ 12 w 210"/>
                <a:gd name="T37" fmla="*/ 4 h 185"/>
                <a:gd name="T38" fmla="*/ 14 w 210"/>
                <a:gd name="T39" fmla="*/ 4 h 185"/>
                <a:gd name="T40" fmla="*/ 15 w 210"/>
                <a:gd name="T41" fmla="*/ 4 h 185"/>
                <a:gd name="T42" fmla="*/ 15 w 210"/>
                <a:gd name="T43" fmla="*/ 5 h 185"/>
                <a:gd name="T44" fmla="*/ 16 w 210"/>
                <a:gd name="T45" fmla="*/ 5 h 185"/>
                <a:gd name="T46" fmla="*/ 15 w 210"/>
                <a:gd name="T47" fmla="*/ 5 h 185"/>
                <a:gd name="T48" fmla="*/ 14 w 210"/>
                <a:gd name="T49" fmla="*/ 6 h 185"/>
                <a:gd name="T50" fmla="*/ 12 w 210"/>
                <a:gd name="T51" fmla="*/ 6 h 185"/>
                <a:gd name="T52" fmla="*/ 12 w 210"/>
                <a:gd name="T53" fmla="*/ 6 h 185"/>
                <a:gd name="T54" fmla="*/ 12 w 210"/>
                <a:gd name="T55" fmla="*/ 6 h 185"/>
                <a:gd name="T56" fmla="*/ 11 w 210"/>
                <a:gd name="T57" fmla="*/ 7 h 185"/>
                <a:gd name="T58" fmla="*/ 10 w 210"/>
                <a:gd name="T59" fmla="*/ 8 h 185"/>
                <a:gd name="T60" fmla="*/ 8 w 210"/>
                <a:gd name="T61" fmla="*/ 6 h 185"/>
                <a:gd name="T62" fmla="*/ 8 w 210"/>
                <a:gd name="T63" fmla="*/ 6 h 185"/>
                <a:gd name="T64" fmla="*/ 6 w 210"/>
                <a:gd name="T65" fmla="*/ 6 h 185"/>
                <a:gd name="T66" fmla="*/ 6 w 210"/>
                <a:gd name="T67" fmla="*/ 5 h 185"/>
                <a:gd name="T68" fmla="*/ 5 w 210"/>
                <a:gd name="T69" fmla="*/ 5 h 185"/>
                <a:gd name="T70" fmla="*/ 4 w 210"/>
                <a:gd name="T71" fmla="*/ 4 h 185"/>
                <a:gd name="T72" fmla="*/ 3 w 210"/>
                <a:gd name="T73" fmla="*/ 3 h 185"/>
                <a:gd name="T74" fmla="*/ 3 w 210"/>
                <a:gd name="T75" fmla="*/ 2 h 185"/>
                <a:gd name="T76" fmla="*/ 1 w 210"/>
                <a:gd name="T77" fmla="*/ 2 h 185"/>
                <a:gd name="T78" fmla="*/ 0 w 210"/>
                <a:gd name="T79" fmla="*/ 1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7" name="Freeform 324"/>
            <p:cNvSpPr>
              <a:spLocks/>
            </p:cNvSpPr>
            <p:nvPr/>
          </p:nvSpPr>
          <p:spPr bwMode="gray">
            <a:xfrm>
              <a:off x="3003534" y="4665834"/>
              <a:ext cx="112007" cy="130592"/>
            </a:xfrm>
            <a:custGeom>
              <a:avLst/>
              <a:gdLst>
                <a:gd name="T0" fmla="*/ 3 w 57"/>
                <a:gd name="T1" fmla="*/ 3 h 71"/>
                <a:gd name="T2" fmla="*/ 3 w 57"/>
                <a:gd name="T3" fmla="*/ 2 h 71"/>
                <a:gd name="T4" fmla="*/ 4 w 57"/>
                <a:gd name="T5" fmla="*/ 2 h 71"/>
                <a:gd name="T6" fmla="*/ 4 w 57"/>
                <a:gd name="T7" fmla="*/ 1 h 71"/>
                <a:gd name="T8" fmla="*/ 3 w 57"/>
                <a:gd name="T9" fmla="*/ 1 h 71"/>
                <a:gd name="T10" fmla="*/ 3 w 57"/>
                <a:gd name="T11" fmla="*/ 1 h 71"/>
                <a:gd name="T12" fmla="*/ 3 w 57"/>
                <a:gd name="T13" fmla="*/ 0 h 71"/>
                <a:gd name="T14" fmla="*/ 2 w 57"/>
                <a:gd name="T15" fmla="*/ 0 h 71"/>
                <a:gd name="T16" fmla="*/ 1 w 57"/>
                <a:gd name="T17" fmla="*/ 1 h 71"/>
                <a:gd name="T18" fmla="*/ 1 w 57"/>
                <a:gd name="T19" fmla="*/ 1 h 71"/>
                <a:gd name="T20" fmla="*/ 1 w 57"/>
                <a:gd name="T21" fmla="*/ 1 h 71"/>
                <a:gd name="T22" fmla="*/ 0 w 57"/>
                <a:gd name="T23" fmla="*/ 1 h 71"/>
                <a:gd name="T24" fmla="*/ 1 w 57"/>
                <a:gd name="T25" fmla="*/ 2 h 71"/>
                <a:gd name="T26" fmla="*/ 1 w 57"/>
                <a:gd name="T27" fmla="*/ 2 h 71"/>
                <a:gd name="T28" fmla="*/ 2 w 57"/>
                <a:gd name="T29" fmla="*/ 2 h 71"/>
                <a:gd name="T30" fmla="*/ 3 w 57"/>
                <a:gd name="T31" fmla="*/ 2 h 71"/>
                <a:gd name="T32" fmla="*/ 3 w 57"/>
                <a:gd name="T33" fmla="*/ 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8" name="Freeform 325"/>
            <p:cNvSpPr>
              <a:spLocks/>
            </p:cNvSpPr>
            <p:nvPr/>
          </p:nvSpPr>
          <p:spPr bwMode="gray">
            <a:xfrm>
              <a:off x="2863525" y="4162123"/>
              <a:ext cx="423138" cy="410431"/>
            </a:xfrm>
            <a:custGeom>
              <a:avLst/>
              <a:gdLst>
                <a:gd name="T0" fmla="*/ 6 w 214"/>
                <a:gd name="T1" fmla="*/ 1 h 227"/>
                <a:gd name="T2" fmla="*/ 4 w 214"/>
                <a:gd name="T3" fmla="*/ 1 h 227"/>
                <a:gd name="T4" fmla="*/ 4 w 214"/>
                <a:gd name="T5" fmla="*/ 2 h 227"/>
                <a:gd name="T6" fmla="*/ 4 w 214"/>
                <a:gd name="T7" fmla="*/ 2 h 227"/>
                <a:gd name="T8" fmla="*/ 4 w 214"/>
                <a:gd name="T9" fmla="*/ 2 h 227"/>
                <a:gd name="T10" fmla="*/ 3 w 214"/>
                <a:gd name="T11" fmla="*/ 3 h 227"/>
                <a:gd name="T12" fmla="*/ 3 w 214"/>
                <a:gd name="T13" fmla="*/ 3 h 227"/>
                <a:gd name="T14" fmla="*/ 2 w 214"/>
                <a:gd name="T15" fmla="*/ 3 h 227"/>
                <a:gd name="T16" fmla="*/ 1 w 214"/>
                <a:gd name="T17" fmla="*/ 4 h 227"/>
                <a:gd name="T18" fmla="*/ 2 w 214"/>
                <a:gd name="T19" fmla="*/ 5 h 227"/>
                <a:gd name="T20" fmla="*/ 2 w 214"/>
                <a:gd name="T21" fmla="*/ 5 h 227"/>
                <a:gd name="T22" fmla="*/ 1 w 214"/>
                <a:gd name="T23" fmla="*/ 5 h 227"/>
                <a:gd name="T24" fmla="*/ 1 w 214"/>
                <a:gd name="T25" fmla="*/ 5 h 227"/>
                <a:gd name="T26" fmla="*/ 0 w 214"/>
                <a:gd name="T27" fmla="*/ 5 h 227"/>
                <a:gd name="T28" fmla="*/ 1 w 214"/>
                <a:gd name="T29" fmla="*/ 6 h 227"/>
                <a:gd name="T30" fmla="*/ 1 w 214"/>
                <a:gd name="T31" fmla="*/ 6 h 227"/>
                <a:gd name="T32" fmla="*/ 3 w 214"/>
                <a:gd name="T33" fmla="*/ 6 h 227"/>
                <a:gd name="T34" fmla="*/ 3 w 214"/>
                <a:gd name="T35" fmla="*/ 6 h 227"/>
                <a:gd name="T36" fmla="*/ 4 w 214"/>
                <a:gd name="T37" fmla="*/ 6 h 227"/>
                <a:gd name="T38" fmla="*/ 5 w 214"/>
                <a:gd name="T39" fmla="*/ 6 h 227"/>
                <a:gd name="T40" fmla="*/ 6 w 214"/>
                <a:gd name="T41" fmla="*/ 6 h 227"/>
                <a:gd name="T42" fmla="*/ 7 w 214"/>
                <a:gd name="T43" fmla="*/ 6 h 227"/>
                <a:gd name="T44" fmla="*/ 6 w 214"/>
                <a:gd name="T45" fmla="*/ 8 h 227"/>
                <a:gd name="T46" fmla="*/ 7 w 214"/>
                <a:gd name="T47" fmla="*/ 9 h 227"/>
                <a:gd name="T48" fmla="*/ 7 w 214"/>
                <a:gd name="T49" fmla="*/ 9 h 227"/>
                <a:gd name="T50" fmla="*/ 8 w 214"/>
                <a:gd name="T51" fmla="*/ 9 h 227"/>
                <a:gd name="T52" fmla="*/ 8 w 214"/>
                <a:gd name="T53" fmla="*/ 8 h 227"/>
                <a:gd name="T54" fmla="*/ 8 w 214"/>
                <a:gd name="T55" fmla="*/ 8 h 227"/>
                <a:gd name="T56" fmla="*/ 9 w 214"/>
                <a:gd name="T57" fmla="*/ 7 h 227"/>
                <a:gd name="T58" fmla="*/ 9 w 214"/>
                <a:gd name="T59" fmla="*/ 6 h 227"/>
                <a:gd name="T60" fmla="*/ 10 w 214"/>
                <a:gd name="T61" fmla="*/ 5 h 227"/>
                <a:gd name="T62" fmla="*/ 11 w 214"/>
                <a:gd name="T63" fmla="*/ 5 h 227"/>
                <a:gd name="T64" fmla="*/ 13 w 214"/>
                <a:gd name="T65" fmla="*/ 3 h 227"/>
                <a:gd name="T66" fmla="*/ 13 w 214"/>
                <a:gd name="T67" fmla="*/ 3 h 227"/>
                <a:gd name="T68" fmla="*/ 13 w 214"/>
                <a:gd name="T69" fmla="*/ 2 h 227"/>
                <a:gd name="T70" fmla="*/ 14 w 214"/>
                <a:gd name="T71" fmla="*/ 2 h 227"/>
                <a:gd name="T72" fmla="*/ 14 w 214"/>
                <a:gd name="T73" fmla="*/ 1 h 227"/>
                <a:gd name="T74" fmla="*/ 13 w 214"/>
                <a:gd name="T75" fmla="*/ 1 h 227"/>
                <a:gd name="T76" fmla="*/ 13 w 214"/>
                <a:gd name="T77" fmla="*/ 1 h 227"/>
                <a:gd name="T78" fmla="*/ 11 w 214"/>
                <a:gd name="T79" fmla="*/ 0 h 227"/>
                <a:gd name="T80" fmla="*/ 9 w 214"/>
                <a:gd name="T81" fmla="*/ 0 h 227"/>
                <a:gd name="T82" fmla="*/ 8 w 214"/>
                <a:gd name="T83" fmla="*/ 1 h 227"/>
                <a:gd name="T84" fmla="*/ 8 w 214"/>
                <a:gd name="T85" fmla="*/ 1 h 227"/>
                <a:gd name="T86" fmla="*/ 8 w 214"/>
                <a:gd name="T87" fmla="*/ 1 h 227"/>
                <a:gd name="T88" fmla="*/ 9 w 214"/>
                <a:gd name="T89" fmla="*/ 2 h 227"/>
                <a:gd name="T90" fmla="*/ 10 w 214"/>
                <a:gd name="T91" fmla="*/ 2 h 227"/>
                <a:gd name="T92" fmla="*/ 10 w 214"/>
                <a:gd name="T93" fmla="*/ 3 h 227"/>
                <a:gd name="T94" fmla="*/ 8 w 214"/>
                <a:gd name="T95" fmla="*/ 3 h 227"/>
                <a:gd name="T96" fmla="*/ 7 w 214"/>
                <a:gd name="T97" fmla="*/ 3 h 227"/>
                <a:gd name="T98" fmla="*/ 7 w 214"/>
                <a:gd name="T99" fmla="*/ 3 h 227"/>
                <a:gd name="T100" fmla="*/ 6 w 214"/>
                <a:gd name="T101" fmla="*/ 3 h 227"/>
                <a:gd name="T102" fmla="*/ 6 w 214"/>
                <a:gd name="T103" fmla="*/ 2 h 227"/>
                <a:gd name="T104" fmla="*/ 6 w 214"/>
                <a:gd name="T105" fmla="*/ 2 h 227"/>
                <a:gd name="T106" fmla="*/ 6 w 214"/>
                <a:gd name="T107" fmla="*/ 1 h 227"/>
                <a:gd name="T108" fmla="*/ 6 w 214"/>
                <a:gd name="T109" fmla="*/ 1 h 227"/>
                <a:gd name="T110" fmla="*/ 6 w 214"/>
                <a:gd name="T111" fmla="*/ 1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4"/>
                <a:gd name="T169" fmla="*/ 0 h 227"/>
                <a:gd name="T170" fmla="*/ 214 w 214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4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1" y="133"/>
                  </a:lnTo>
                  <a:lnTo>
                    <a:pt x="192" y="98"/>
                  </a:lnTo>
                  <a:lnTo>
                    <a:pt x="196" y="83"/>
                  </a:lnTo>
                  <a:lnTo>
                    <a:pt x="191" y="59"/>
                  </a:lnTo>
                  <a:lnTo>
                    <a:pt x="211" y="43"/>
                  </a:lnTo>
                  <a:lnTo>
                    <a:pt x="214" y="16"/>
                  </a:lnTo>
                  <a:lnTo>
                    <a:pt x="200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19" name="Freeform 326"/>
            <p:cNvSpPr>
              <a:spLocks/>
            </p:cNvSpPr>
            <p:nvPr/>
          </p:nvSpPr>
          <p:spPr bwMode="gray">
            <a:xfrm>
              <a:off x="1407431" y="3518492"/>
              <a:ext cx="606706" cy="497493"/>
            </a:xfrm>
            <a:custGeom>
              <a:avLst/>
              <a:gdLst>
                <a:gd name="T0" fmla="*/ 8 w 303"/>
                <a:gd name="T1" fmla="*/ 5 h 277"/>
                <a:gd name="T2" fmla="*/ 8 w 303"/>
                <a:gd name="T3" fmla="*/ 5 h 277"/>
                <a:gd name="T4" fmla="*/ 6 w 303"/>
                <a:gd name="T5" fmla="*/ 5 h 277"/>
                <a:gd name="T6" fmla="*/ 5 w 303"/>
                <a:gd name="T7" fmla="*/ 6 h 277"/>
                <a:gd name="T8" fmla="*/ 3 w 303"/>
                <a:gd name="T9" fmla="*/ 7 h 277"/>
                <a:gd name="T10" fmla="*/ 1 w 303"/>
                <a:gd name="T11" fmla="*/ 8 h 277"/>
                <a:gd name="T12" fmla="*/ 1 w 303"/>
                <a:gd name="T13" fmla="*/ 8 h 277"/>
                <a:gd name="T14" fmla="*/ 1 w 303"/>
                <a:gd name="T15" fmla="*/ 8 h 277"/>
                <a:gd name="T16" fmla="*/ 1 w 303"/>
                <a:gd name="T17" fmla="*/ 9 h 277"/>
                <a:gd name="T18" fmla="*/ 1 w 303"/>
                <a:gd name="T19" fmla="*/ 9 h 277"/>
                <a:gd name="T20" fmla="*/ 2 w 303"/>
                <a:gd name="T21" fmla="*/ 9 h 277"/>
                <a:gd name="T22" fmla="*/ 2 w 303"/>
                <a:gd name="T23" fmla="*/ 10 h 277"/>
                <a:gd name="T24" fmla="*/ 4 w 303"/>
                <a:gd name="T25" fmla="*/ 10 h 277"/>
                <a:gd name="T26" fmla="*/ 6 w 303"/>
                <a:gd name="T27" fmla="*/ 10 h 277"/>
                <a:gd name="T28" fmla="*/ 8 w 303"/>
                <a:gd name="T29" fmla="*/ 10 h 277"/>
                <a:gd name="T30" fmla="*/ 14 w 303"/>
                <a:gd name="T31" fmla="*/ 10 h 277"/>
                <a:gd name="T32" fmla="*/ 16 w 303"/>
                <a:gd name="T33" fmla="*/ 9 h 277"/>
                <a:gd name="T34" fmla="*/ 17 w 303"/>
                <a:gd name="T35" fmla="*/ 8 h 277"/>
                <a:gd name="T36" fmla="*/ 19 w 303"/>
                <a:gd name="T37" fmla="*/ 8 h 277"/>
                <a:gd name="T38" fmla="*/ 20 w 303"/>
                <a:gd name="T39" fmla="*/ 5 h 277"/>
                <a:gd name="T40" fmla="*/ 21 w 303"/>
                <a:gd name="T41" fmla="*/ 4 h 277"/>
                <a:gd name="T42" fmla="*/ 19 w 303"/>
                <a:gd name="T43" fmla="*/ 3 h 277"/>
                <a:gd name="T44" fmla="*/ 18 w 303"/>
                <a:gd name="T45" fmla="*/ 3 h 277"/>
                <a:gd name="T46" fmla="*/ 17 w 303"/>
                <a:gd name="T47" fmla="*/ 2 h 277"/>
                <a:gd name="T48" fmla="*/ 19 w 303"/>
                <a:gd name="T49" fmla="*/ 0 h 277"/>
                <a:gd name="T50" fmla="*/ 16 w 303"/>
                <a:gd name="T51" fmla="*/ 1 h 277"/>
                <a:gd name="T52" fmla="*/ 14 w 303"/>
                <a:gd name="T53" fmla="*/ 1 h 277"/>
                <a:gd name="T54" fmla="*/ 13 w 303"/>
                <a:gd name="T55" fmla="*/ 1 h 277"/>
                <a:gd name="T56" fmla="*/ 15 w 303"/>
                <a:gd name="T57" fmla="*/ 2 h 277"/>
                <a:gd name="T58" fmla="*/ 11 w 303"/>
                <a:gd name="T59" fmla="*/ 2 h 277"/>
                <a:gd name="T60" fmla="*/ 8 w 303"/>
                <a:gd name="T61" fmla="*/ 1 h 277"/>
                <a:gd name="T62" fmla="*/ 7 w 303"/>
                <a:gd name="T63" fmla="*/ 2 h 277"/>
                <a:gd name="T64" fmla="*/ 7 w 303"/>
                <a:gd name="T65" fmla="*/ 3 h 277"/>
                <a:gd name="T66" fmla="*/ 6 w 303"/>
                <a:gd name="T67" fmla="*/ 3 h 277"/>
                <a:gd name="T68" fmla="*/ 5 w 303"/>
                <a:gd name="T69" fmla="*/ 4 h 277"/>
                <a:gd name="T70" fmla="*/ 6 w 303"/>
                <a:gd name="T71" fmla="*/ 5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20" name="Group 327"/>
            <p:cNvGrpSpPr>
              <a:grpSpLocks/>
            </p:cNvGrpSpPr>
            <p:nvPr/>
          </p:nvGrpSpPr>
          <p:grpSpPr bwMode="gray">
            <a:xfrm>
              <a:off x="3457786" y="3555804"/>
              <a:ext cx="690711" cy="485055"/>
              <a:chOff x="4271" y="1160"/>
              <a:chExt cx="173" cy="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66" name="Freeform 328"/>
              <p:cNvSpPr>
                <a:spLocks/>
              </p:cNvSpPr>
              <p:nvPr/>
            </p:nvSpPr>
            <p:spPr bwMode="gray">
              <a:xfrm>
                <a:off x="4271" y="1187"/>
                <a:ext cx="73" cy="89"/>
              </a:xfrm>
              <a:custGeom>
                <a:avLst/>
                <a:gdLst>
                  <a:gd name="T0" fmla="*/ 1 w 146"/>
                  <a:gd name="T1" fmla="*/ 2 h 179"/>
                  <a:gd name="T2" fmla="*/ 1 w 146"/>
                  <a:gd name="T3" fmla="*/ 2 h 179"/>
                  <a:gd name="T4" fmla="*/ 1 w 146"/>
                  <a:gd name="T5" fmla="*/ 2 h 179"/>
                  <a:gd name="T6" fmla="*/ 1 w 146"/>
                  <a:gd name="T7" fmla="*/ 2 h 179"/>
                  <a:gd name="T8" fmla="*/ 1 w 146"/>
                  <a:gd name="T9" fmla="*/ 2 h 179"/>
                  <a:gd name="T10" fmla="*/ 2 w 146"/>
                  <a:gd name="T11" fmla="*/ 2 h 179"/>
                  <a:gd name="T12" fmla="*/ 2 w 146"/>
                  <a:gd name="T13" fmla="*/ 2 h 179"/>
                  <a:gd name="T14" fmla="*/ 2 w 146"/>
                  <a:gd name="T15" fmla="*/ 2 h 179"/>
                  <a:gd name="T16" fmla="*/ 2 w 146"/>
                  <a:gd name="T17" fmla="*/ 2 h 179"/>
                  <a:gd name="T18" fmla="*/ 2 w 146"/>
                  <a:gd name="T19" fmla="*/ 1 h 179"/>
                  <a:gd name="T20" fmla="*/ 2 w 146"/>
                  <a:gd name="T21" fmla="*/ 1 h 179"/>
                  <a:gd name="T22" fmla="*/ 2 w 146"/>
                  <a:gd name="T23" fmla="*/ 1 h 179"/>
                  <a:gd name="T24" fmla="*/ 2 w 146"/>
                  <a:gd name="T25" fmla="*/ 1 h 179"/>
                  <a:gd name="T26" fmla="*/ 2 w 146"/>
                  <a:gd name="T27" fmla="*/ 1 h 179"/>
                  <a:gd name="T28" fmla="*/ 2 w 146"/>
                  <a:gd name="T29" fmla="*/ 0 h 179"/>
                  <a:gd name="T30" fmla="*/ 3 w 146"/>
                  <a:gd name="T31" fmla="*/ 0 h 179"/>
                  <a:gd name="T32" fmla="*/ 3 w 146"/>
                  <a:gd name="T33" fmla="*/ 0 h 179"/>
                  <a:gd name="T34" fmla="*/ 3 w 146"/>
                  <a:gd name="T35" fmla="*/ 0 h 179"/>
                  <a:gd name="T36" fmla="*/ 3 w 146"/>
                  <a:gd name="T37" fmla="*/ 0 h 179"/>
                  <a:gd name="T38" fmla="*/ 3 w 146"/>
                  <a:gd name="T39" fmla="*/ 0 h 179"/>
                  <a:gd name="T40" fmla="*/ 2 w 146"/>
                  <a:gd name="T41" fmla="*/ 0 h 179"/>
                  <a:gd name="T42" fmla="*/ 2 w 146"/>
                  <a:gd name="T43" fmla="*/ 0 h 179"/>
                  <a:gd name="T44" fmla="*/ 2 w 146"/>
                  <a:gd name="T45" fmla="*/ 0 h 179"/>
                  <a:gd name="T46" fmla="*/ 2 w 146"/>
                  <a:gd name="T47" fmla="*/ 0 h 179"/>
                  <a:gd name="T48" fmla="*/ 2 w 146"/>
                  <a:gd name="T49" fmla="*/ 0 h 179"/>
                  <a:gd name="T50" fmla="*/ 2 w 146"/>
                  <a:gd name="T51" fmla="*/ 0 h 179"/>
                  <a:gd name="T52" fmla="*/ 2 w 146"/>
                  <a:gd name="T53" fmla="*/ 0 h 179"/>
                  <a:gd name="T54" fmla="*/ 2 w 146"/>
                  <a:gd name="T55" fmla="*/ 0 h 179"/>
                  <a:gd name="T56" fmla="*/ 2 w 146"/>
                  <a:gd name="T57" fmla="*/ 0 h 179"/>
                  <a:gd name="T58" fmla="*/ 2 w 146"/>
                  <a:gd name="T59" fmla="*/ 0 h 179"/>
                  <a:gd name="T60" fmla="*/ 2 w 146"/>
                  <a:gd name="T61" fmla="*/ 0 h 179"/>
                  <a:gd name="T62" fmla="*/ 1 w 146"/>
                  <a:gd name="T63" fmla="*/ 0 h 179"/>
                  <a:gd name="T64" fmla="*/ 1 w 146"/>
                  <a:gd name="T65" fmla="*/ 0 h 179"/>
                  <a:gd name="T66" fmla="*/ 1 w 146"/>
                  <a:gd name="T67" fmla="*/ 0 h 179"/>
                  <a:gd name="T68" fmla="*/ 1 w 146"/>
                  <a:gd name="T69" fmla="*/ 0 h 179"/>
                  <a:gd name="T70" fmla="*/ 1 w 146"/>
                  <a:gd name="T71" fmla="*/ 0 h 179"/>
                  <a:gd name="T72" fmla="*/ 1 w 146"/>
                  <a:gd name="T73" fmla="*/ 0 h 179"/>
                  <a:gd name="T74" fmla="*/ 1 w 146"/>
                  <a:gd name="T75" fmla="*/ 0 h 179"/>
                  <a:gd name="T76" fmla="*/ 1 w 146"/>
                  <a:gd name="T77" fmla="*/ 0 h 179"/>
                  <a:gd name="T78" fmla="*/ 1 w 146"/>
                  <a:gd name="T79" fmla="*/ 0 h 179"/>
                  <a:gd name="T80" fmla="*/ 1 w 146"/>
                  <a:gd name="T81" fmla="*/ 0 h 179"/>
                  <a:gd name="T82" fmla="*/ 1 w 146"/>
                  <a:gd name="T83" fmla="*/ 0 h 179"/>
                  <a:gd name="T84" fmla="*/ 1 w 146"/>
                  <a:gd name="T85" fmla="*/ 0 h 179"/>
                  <a:gd name="T86" fmla="*/ 1 w 146"/>
                  <a:gd name="T87" fmla="*/ 0 h 179"/>
                  <a:gd name="T88" fmla="*/ 1 w 146"/>
                  <a:gd name="T89" fmla="*/ 1 h 179"/>
                  <a:gd name="T90" fmla="*/ 1 w 146"/>
                  <a:gd name="T91" fmla="*/ 1 h 179"/>
                  <a:gd name="T92" fmla="*/ 1 w 146"/>
                  <a:gd name="T93" fmla="*/ 1 h 179"/>
                  <a:gd name="T94" fmla="*/ 0 w 146"/>
                  <a:gd name="T95" fmla="*/ 1 h 179"/>
                  <a:gd name="T96" fmla="*/ 1 w 146"/>
                  <a:gd name="T97" fmla="*/ 1 h 179"/>
                  <a:gd name="T98" fmla="*/ 1 w 146"/>
                  <a:gd name="T99" fmla="*/ 1 h 179"/>
                  <a:gd name="T100" fmla="*/ 1 w 146"/>
                  <a:gd name="T101" fmla="*/ 1 h 179"/>
                  <a:gd name="T102" fmla="*/ 1 w 146"/>
                  <a:gd name="T103" fmla="*/ 2 h 179"/>
                  <a:gd name="T104" fmla="*/ 1 w 146"/>
                  <a:gd name="T105" fmla="*/ 2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179"/>
                  <a:gd name="T161" fmla="*/ 146 w 146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179">
                    <a:moveTo>
                      <a:pt x="12" y="153"/>
                    </a:moveTo>
                    <a:lnTo>
                      <a:pt x="20" y="166"/>
                    </a:lnTo>
                    <a:lnTo>
                      <a:pt x="36" y="166"/>
                    </a:lnTo>
                    <a:lnTo>
                      <a:pt x="51" y="170"/>
                    </a:lnTo>
                    <a:lnTo>
                      <a:pt x="62" y="179"/>
                    </a:lnTo>
                    <a:lnTo>
                      <a:pt x="74" y="179"/>
                    </a:lnTo>
                    <a:lnTo>
                      <a:pt x="66" y="168"/>
                    </a:lnTo>
                    <a:lnTo>
                      <a:pt x="72" y="153"/>
                    </a:lnTo>
                    <a:lnTo>
                      <a:pt x="79" y="136"/>
                    </a:lnTo>
                    <a:lnTo>
                      <a:pt x="83" y="117"/>
                    </a:lnTo>
                    <a:lnTo>
                      <a:pt x="100" y="106"/>
                    </a:lnTo>
                    <a:lnTo>
                      <a:pt x="114" y="98"/>
                    </a:lnTo>
                    <a:lnTo>
                      <a:pt x="113" y="87"/>
                    </a:lnTo>
                    <a:lnTo>
                      <a:pt x="113" y="69"/>
                    </a:lnTo>
                    <a:lnTo>
                      <a:pt x="116" y="61"/>
                    </a:lnTo>
                    <a:lnTo>
                      <a:pt x="129" y="59"/>
                    </a:lnTo>
                    <a:lnTo>
                      <a:pt x="135" y="63"/>
                    </a:lnTo>
                    <a:lnTo>
                      <a:pt x="146" y="50"/>
                    </a:lnTo>
                    <a:lnTo>
                      <a:pt x="142" y="39"/>
                    </a:lnTo>
                    <a:lnTo>
                      <a:pt x="135" y="37"/>
                    </a:lnTo>
                    <a:lnTo>
                      <a:pt x="122" y="37"/>
                    </a:lnTo>
                    <a:lnTo>
                      <a:pt x="116" y="37"/>
                    </a:lnTo>
                    <a:lnTo>
                      <a:pt x="113" y="20"/>
                    </a:lnTo>
                    <a:lnTo>
                      <a:pt x="114" y="4"/>
                    </a:lnTo>
                    <a:lnTo>
                      <a:pt x="105" y="0"/>
                    </a:lnTo>
                    <a:lnTo>
                      <a:pt x="101" y="6"/>
                    </a:lnTo>
                    <a:lnTo>
                      <a:pt x="79" y="2"/>
                    </a:lnTo>
                    <a:lnTo>
                      <a:pt x="74" y="7"/>
                    </a:lnTo>
                    <a:lnTo>
                      <a:pt x="79" y="22"/>
                    </a:lnTo>
                    <a:lnTo>
                      <a:pt x="77" y="37"/>
                    </a:lnTo>
                    <a:lnTo>
                      <a:pt x="68" y="26"/>
                    </a:lnTo>
                    <a:lnTo>
                      <a:pt x="64" y="17"/>
                    </a:lnTo>
                    <a:lnTo>
                      <a:pt x="51" y="19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42" y="45"/>
                    </a:lnTo>
                    <a:lnTo>
                      <a:pt x="40" y="43"/>
                    </a:lnTo>
                    <a:lnTo>
                      <a:pt x="29" y="26"/>
                    </a:lnTo>
                    <a:lnTo>
                      <a:pt x="23" y="20"/>
                    </a:lnTo>
                    <a:lnTo>
                      <a:pt x="16" y="24"/>
                    </a:lnTo>
                    <a:lnTo>
                      <a:pt x="18" y="33"/>
                    </a:lnTo>
                    <a:lnTo>
                      <a:pt x="18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6" y="69"/>
                    </a:lnTo>
                    <a:lnTo>
                      <a:pt x="16" y="78"/>
                    </a:lnTo>
                    <a:lnTo>
                      <a:pt x="12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4" y="115"/>
                    </a:lnTo>
                    <a:lnTo>
                      <a:pt x="18" y="124"/>
                    </a:lnTo>
                    <a:lnTo>
                      <a:pt x="16" y="142"/>
                    </a:lnTo>
                    <a:lnTo>
                      <a:pt x="12" y="153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29"/>
              <p:cNvSpPr>
                <a:spLocks/>
              </p:cNvSpPr>
              <p:nvPr/>
            </p:nvSpPr>
            <p:spPr bwMode="gray">
              <a:xfrm>
                <a:off x="4286" y="1160"/>
                <a:ext cx="55" cy="34"/>
              </a:xfrm>
              <a:custGeom>
                <a:avLst/>
                <a:gdLst>
                  <a:gd name="T0" fmla="*/ 0 w 109"/>
                  <a:gd name="T1" fmla="*/ 2 h 68"/>
                  <a:gd name="T2" fmla="*/ 1 w 109"/>
                  <a:gd name="T3" fmla="*/ 2 h 68"/>
                  <a:gd name="T4" fmla="*/ 1 w 109"/>
                  <a:gd name="T5" fmla="*/ 1 h 68"/>
                  <a:gd name="T6" fmla="*/ 1 w 109"/>
                  <a:gd name="T7" fmla="*/ 1 h 68"/>
                  <a:gd name="T8" fmla="*/ 1 w 109"/>
                  <a:gd name="T9" fmla="*/ 1 h 68"/>
                  <a:gd name="T10" fmla="*/ 2 w 109"/>
                  <a:gd name="T11" fmla="*/ 1 h 68"/>
                  <a:gd name="T12" fmla="*/ 2 w 109"/>
                  <a:gd name="T13" fmla="*/ 1 h 68"/>
                  <a:gd name="T14" fmla="*/ 2 w 109"/>
                  <a:gd name="T15" fmla="*/ 1 h 68"/>
                  <a:gd name="T16" fmla="*/ 2 w 109"/>
                  <a:gd name="T17" fmla="*/ 0 h 68"/>
                  <a:gd name="T18" fmla="*/ 2 w 109"/>
                  <a:gd name="T19" fmla="*/ 1 h 68"/>
                  <a:gd name="T20" fmla="*/ 1 w 109"/>
                  <a:gd name="T21" fmla="*/ 1 h 68"/>
                  <a:gd name="T22" fmla="*/ 1 w 109"/>
                  <a:gd name="T23" fmla="*/ 1 h 68"/>
                  <a:gd name="T24" fmla="*/ 1 w 109"/>
                  <a:gd name="T25" fmla="*/ 1 h 68"/>
                  <a:gd name="T26" fmla="*/ 1 w 109"/>
                  <a:gd name="T27" fmla="*/ 1 h 68"/>
                  <a:gd name="T28" fmla="*/ 0 w 109"/>
                  <a:gd name="T29" fmla="*/ 1 h 68"/>
                  <a:gd name="T30" fmla="*/ 0 w 109"/>
                  <a:gd name="T31" fmla="*/ 2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68"/>
                  <a:gd name="T50" fmla="*/ 109 w 109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30"/>
              <p:cNvSpPr>
                <a:spLocks/>
              </p:cNvSpPr>
              <p:nvPr/>
            </p:nvSpPr>
            <p:spPr bwMode="gray">
              <a:xfrm>
                <a:off x="4314" y="1243"/>
                <a:ext cx="24" cy="28"/>
              </a:xfrm>
              <a:custGeom>
                <a:avLst/>
                <a:gdLst>
                  <a:gd name="T0" fmla="*/ 1 w 47"/>
                  <a:gd name="T1" fmla="*/ 0 h 57"/>
                  <a:gd name="T2" fmla="*/ 1 w 47"/>
                  <a:gd name="T3" fmla="*/ 0 h 57"/>
                  <a:gd name="T4" fmla="*/ 1 w 47"/>
                  <a:gd name="T5" fmla="*/ 0 h 57"/>
                  <a:gd name="T6" fmla="*/ 1 w 47"/>
                  <a:gd name="T7" fmla="*/ 0 h 57"/>
                  <a:gd name="T8" fmla="*/ 1 w 47"/>
                  <a:gd name="T9" fmla="*/ 0 h 57"/>
                  <a:gd name="T10" fmla="*/ 1 w 47"/>
                  <a:gd name="T11" fmla="*/ 0 h 57"/>
                  <a:gd name="T12" fmla="*/ 1 w 47"/>
                  <a:gd name="T13" fmla="*/ 0 h 57"/>
                  <a:gd name="T14" fmla="*/ 1 w 47"/>
                  <a:gd name="T15" fmla="*/ 0 h 57"/>
                  <a:gd name="T16" fmla="*/ 0 w 47"/>
                  <a:gd name="T17" fmla="*/ 0 h 57"/>
                  <a:gd name="T18" fmla="*/ 1 w 47"/>
                  <a:gd name="T19" fmla="*/ 0 h 57"/>
                  <a:gd name="T20" fmla="*/ 1 w 4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7"/>
                  <a:gd name="T35" fmla="*/ 47 w 47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31"/>
              <p:cNvSpPr>
                <a:spLocks/>
              </p:cNvSpPr>
              <p:nvPr/>
            </p:nvSpPr>
            <p:spPr bwMode="gray">
              <a:xfrm>
                <a:off x="4344" y="1235"/>
                <a:ext cx="34" cy="41"/>
              </a:xfrm>
              <a:custGeom>
                <a:avLst/>
                <a:gdLst>
                  <a:gd name="T0" fmla="*/ 1 w 69"/>
                  <a:gd name="T1" fmla="*/ 0 h 83"/>
                  <a:gd name="T2" fmla="*/ 1 w 69"/>
                  <a:gd name="T3" fmla="*/ 0 h 83"/>
                  <a:gd name="T4" fmla="*/ 1 w 69"/>
                  <a:gd name="T5" fmla="*/ 0 h 83"/>
                  <a:gd name="T6" fmla="*/ 1 w 69"/>
                  <a:gd name="T7" fmla="*/ 0 h 83"/>
                  <a:gd name="T8" fmla="*/ 1 w 69"/>
                  <a:gd name="T9" fmla="*/ 0 h 83"/>
                  <a:gd name="T10" fmla="*/ 0 w 69"/>
                  <a:gd name="T11" fmla="*/ 0 h 83"/>
                  <a:gd name="T12" fmla="*/ 0 w 69"/>
                  <a:gd name="T13" fmla="*/ 0 h 83"/>
                  <a:gd name="T14" fmla="*/ 0 w 69"/>
                  <a:gd name="T15" fmla="*/ 0 h 83"/>
                  <a:gd name="T16" fmla="*/ 0 w 69"/>
                  <a:gd name="T17" fmla="*/ 0 h 83"/>
                  <a:gd name="T18" fmla="*/ 0 w 69"/>
                  <a:gd name="T19" fmla="*/ 1 h 83"/>
                  <a:gd name="T20" fmla="*/ 0 w 69"/>
                  <a:gd name="T21" fmla="*/ 0 h 83"/>
                  <a:gd name="T22" fmla="*/ 0 w 69"/>
                  <a:gd name="T23" fmla="*/ 0 h 83"/>
                  <a:gd name="T24" fmla="*/ 0 w 69"/>
                  <a:gd name="T25" fmla="*/ 0 h 83"/>
                  <a:gd name="T26" fmla="*/ 0 w 69"/>
                  <a:gd name="T27" fmla="*/ 0 h 83"/>
                  <a:gd name="T28" fmla="*/ 0 w 69"/>
                  <a:gd name="T29" fmla="*/ 0 h 83"/>
                  <a:gd name="T30" fmla="*/ 0 w 69"/>
                  <a:gd name="T31" fmla="*/ 0 h 83"/>
                  <a:gd name="T32" fmla="*/ 0 w 69"/>
                  <a:gd name="T33" fmla="*/ 0 h 83"/>
                  <a:gd name="T34" fmla="*/ 0 w 69"/>
                  <a:gd name="T35" fmla="*/ 0 h 83"/>
                  <a:gd name="T36" fmla="*/ 1 w 69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3"/>
                  <a:gd name="T59" fmla="*/ 69 w 69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32"/>
              <p:cNvSpPr>
                <a:spLocks/>
              </p:cNvSpPr>
              <p:nvPr/>
            </p:nvSpPr>
            <p:spPr bwMode="gray">
              <a:xfrm>
                <a:off x="4339" y="1278"/>
                <a:ext cx="14" cy="17"/>
              </a:xfrm>
              <a:custGeom>
                <a:avLst/>
                <a:gdLst>
                  <a:gd name="T0" fmla="*/ 0 w 28"/>
                  <a:gd name="T1" fmla="*/ 0 h 35"/>
                  <a:gd name="T2" fmla="*/ 1 w 28"/>
                  <a:gd name="T3" fmla="*/ 0 h 35"/>
                  <a:gd name="T4" fmla="*/ 1 w 28"/>
                  <a:gd name="T5" fmla="*/ 0 h 35"/>
                  <a:gd name="T6" fmla="*/ 1 w 28"/>
                  <a:gd name="T7" fmla="*/ 0 h 35"/>
                  <a:gd name="T8" fmla="*/ 1 w 28"/>
                  <a:gd name="T9" fmla="*/ 0 h 35"/>
                  <a:gd name="T10" fmla="*/ 1 w 28"/>
                  <a:gd name="T11" fmla="*/ 0 h 35"/>
                  <a:gd name="T12" fmla="*/ 1 w 28"/>
                  <a:gd name="T13" fmla="*/ 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33"/>
              <p:cNvSpPr>
                <a:spLocks/>
              </p:cNvSpPr>
              <p:nvPr/>
            </p:nvSpPr>
            <p:spPr bwMode="gray">
              <a:xfrm>
                <a:off x="4436" y="1273"/>
                <a:ext cx="8" cy="15"/>
              </a:xfrm>
              <a:custGeom>
                <a:avLst/>
                <a:gdLst>
                  <a:gd name="T0" fmla="*/ 1 w 16"/>
                  <a:gd name="T1" fmla="*/ 0 h 29"/>
                  <a:gd name="T2" fmla="*/ 0 w 16"/>
                  <a:gd name="T3" fmla="*/ 1 h 29"/>
                  <a:gd name="T4" fmla="*/ 0 w 16"/>
                  <a:gd name="T5" fmla="*/ 1 h 29"/>
                  <a:gd name="T6" fmla="*/ 1 w 16"/>
                  <a:gd name="T7" fmla="*/ 1 h 29"/>
                  <a:gd name="T8" fmla="*/ 1 w 16"/>
                  <a:gd name="T9" fmla="*/ 1 h 29"/>
                  <a:gd name="T10" fmla="*/ 1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" name="Group 334"/>
            <p:cNvGrpSpPr>
              <a:grpSpLocks/>
            </p:cNvGrpSpPr>
            <p:nvPr/>
          </p:nvGrpSpPr>
          <p:grpSpPr bwMode="gray">
            <a:xfrm>
              <a:off x="3081316" y="3947580"/>
              <a:ext cx="1020510" cy="1240622"/>
              <a:chOff x="4176" y="1269"/>
              <a:chExt cx="256" cy="342"/>
            </a:xfrm>
            <a:solidFill>
              <a:schemeClr val="bg1">
                <a:lumMod val="65000"/>
              </a:schemeClr>
            </a:solidFill>
          </p:grpSpPr>
          <p:sp>
            <p:nvSpPr>
              <p:cNvPr id="264" name="Freeform 335"/>
              <p:cNvSpPr>
                <a:spLocks/>
              </p:cNvSpPr>
              <p:nvPr/>
            </p:nvSpPr>
            <p:spPr bwMode="gray">
              <a:xfrm>
                <a:off x="4392" y="1302"/>
                <a:ext cx="12" cy="11"/>
              </a:xfrm>
              <a:custGeom>
                <a:avLst/>
                <a:gdLst>
                  <a:gd name="T0" fmla="*/ 1 w 24"/>
                  <a:gd name="T1" fmla="*/ 0 h 22"/>
                  <a:gd name="T2" fmla="*/ 0 w 24"/>
                  <a:gd name="T3" fmla="*/ 1 h 22"/>
                  <a:gd name="T4" fmla="*/ 1 w 24"/>
                  <a:gd name="T5" fmla="*/ 1 h 22"/>
                  <a:gd name="T6" fmla="*/ 1 w 24"/>
                  <a:gd name="T7" fmla="*/ 1 h 22"/>
                  <a:gd name="T8" fmla="*/ 1 w 24"/>
                  <a:gd name="T9" fmla="*/ 1 h 22"/>
                  <a:gd name="T10" fmla="*/ 1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36"/>
              <p:cNvSpPr>
                <a:spLocks/>
              </p:cNvSpPr>
              <p:nvPr/>
            </p:nvSpPr>
            <p:spPr bwMode="gray">
              <a:xfrm>
                <a:off x="4176" y="1269"/>
                <a:ext cx="256" cy="342"/>
              </a:xfrm>
              <a:custGeom>
                <a:avLst/>
                <a:gdLst>
                  <a:gd name="T0" fmla="*/ 4 w 512"/>
                  <a:gd name="T1" fmla="*/ 1 h 684"/>
                  <a:gd name="T2" fmla="*/ 4 w 512"/>
                  <a:gd name="T3" fmla="*/ 1 h 684"/>
                  <a:gd name="T4" fmla="*/ 4 w 512"/>
                  <a:gd name="T5" fmla="*/ 2 h 684"/>
                  <a:gd name="T6" fmla="*/ 4 w 512"/>
                  <a:gd name="T7" fmla="*/ 2 h 684"/>
                  <a:gd name="T8" fmla="*/ 3 w 512"/>
                  <a:gd name="T9" fmla="*/ 2 h 684"/>
                  <a:gd name="T10" fmla="*/ 3 w 512"/>
                  <a:gd name="T11" fmla="*/ 2 h 684"/>
                  <a:gd name="T12" fmla="*/ 3 w 512"/>
                  <a:gd name="T13" fmla="*/ 2 h 684"/>
                  <a:gd name="T14" fmla="*/ 2 w 512"/>
                  <a:gd name="T15" fmla="*/ 2 h 684"/>
                  <a:gd name="T16" fmla="*/ 2 w 512"/>
                  <a:gd name="T17" fmla="*/ 3 h 684"/>
                  <a:gd name="T18" fmla="*/ 2 w 512"/>
                  <a:gd name="T19" fmla="*/ 3 h 684"/>
                  <a:gd name="T20" fmla="*/ 2 w 512"/>
                  <a:gd name="T21" fmla="*/ 4 h 684"/>
                  <a:gd name="T22" fmla="*/ 1 w 512"/>
                  <a:gd name="T23" fmla="*/ 4 h 684"/>
                  <a:gd name="T24" fmla="*/ 1 w 512"/>
                  <a:gd name="T25" fmla="*/ 5 h 684"/>
                  <a:gd name="T26" fmla="*/ 1 w 512"/>
                  <a:gd name="T27" fmla="*/ 6 h 684"/>
                  <a:gd name="T28" fmla="*/ 1 w 512"/>
                  <a:gd name="T29" fmla="*/ 6 h 684"/>
                  <a:gd name="T30" fmla="*/ 1 w 512"/>
                  <a:gd name="T31" fmla="*/ 7 h 684"/>
                  <a:gd name="T32" fmla="*/ 1 w 512"/>
                  <a:gd name="T33" fmla="*/ 7 h 684"/>
                  <a:gd name="T34" fmla="*/ 0 w 512"/>
                  <a:gd name="T35" fmla="*/ 8 h 684"/>
                  <a:gd name="T36" fmla="*/ 1 w 512"/>
                  <a:gd name="T37" fmla="*/ 8 h 684"/>
                  <a:gd name="T38" fmla="*/ 2 w 512"/>
                  <a:gd name="T39" fmla="*/ 8 h 684"/>
                  <a:gd name="T40" fmla="*/ 2 w 512"/>
                  <a:gd name="T41" fmla="*/ 9 h 684"/>
                  <a:gd name="T42" fmla="*/ 2 w 512"/>
                  <a:gd name="T43" fmla="*/ 9 h 684"/>
                  <a:gd name="T44" fmla="*/ 1 w 512"/>
                  <a:gd name="T45" fmla="*/ 10 h 684"/>
                  <a:gd name="T46" fmla="*/ 2 w 512"/>
                  <a:gd name="T47" fmla="*/ 11 h 684"/>
                  <a:gd name="T48" fmla="*/ 2 w 512"/>
                  <a:gd name="T49" fmla="*/ 10 h 684"/>
                  <a:gd name="T50" fmla="*/ 2 w 512"/>
                  <a:gd name="T51" fmla="*/ 10 h 684"/>
                  <a:gd name="T52" fmla="*/ 3 w 512"/>
                  <a:gd name="T53" fmla="*/ 11 h 684"/>
                  <a:gd name="T54" fmla="*/ 4 w 512"/>
                  <a:gd name="T55" fmla="*/ 11 h 684"/>
                  <a:gd name="T56" fmla="*/ 4 w 512"/>
                  <a:gd name="T57" fmla="*/ 11 h 684"/>
                  <a:gd name="T58" fmla="*/ 5 w 512"/>
                  <a:gd name="T59" fmla="*/ 11 h 684"/>
                  <a:gd name="T60" fmla="*/ 5 w 512"/>
                  <a:gd name="T61" fmla="*/ 11 h 684"/>
                  <a:gd name="T62" fmla="*/ 6 w 512"/>
                  <a:gd name="T63" fmla="*/ 11 h 684"/>
                  <a:gd name="T64" fmla="*/ 6 w 512"/>
                  <a:gd name="T65" fmla="*/ 11 h 684"/>
                  <a:gd name="T66" fmla="*/ 6 w 512"/>
                  <a:gd name="T67" fmla="*/ 11 h 684"/>
                  <a:gd name="T68" fmla="*/ 7 w 512"/>
                  <a:gd name="T69" fmla="*/ 10 h 684"/>
                  <a:gd name="T70" fmla="*/ 7 w 512"/>
                  <a:gd name="T71" fmla="*/ 9 h 684"/>
                  <a:gd name="T72" fmla="*/ 6 w 512"/>
                  <a:gd name="T73" fmla="*/ 8 h 684"/>
                  <a:gd name="T74" fmla="*/ 6 w 512"/>
                  <a:gd name="T75" fmla="*/ 8 h 684"/>
                  <a:gd name="T76" fmla="*/ 6 w 512"/>
                  <a:gd name="T77" fmla="*/ 8 h 684"/>
                  <a:gd name="T78" fmla="*/ 8 w 512"/>
                  <a:gd name="T79" fmla="*/ 7 h 684"/>
                  <a:gd name="T80" fmla="*/ 8 w 512"/>
                  <a:gd name="T81" fmla="*/ 7 h 684"/>
                  <a:gd name="T82" fmla="*/ 8 w 512"/>
                  <a:gd name="T83" fmla="*/ 6 h 684"/>
                  <a:gd name="T84" fmla="*/ 8 w 512"/>
                  <a:gd name="T85" fmla="*/ 5 h 684"/>
                  <a:gd name="T86" fmla="*/ 8 w 512"/>
                  <a:gd name="T87" fmla="*/ 4 h 684"/>
                  <a:gd name="T88" fmla="*/ 8 w 512"/>
                  <a:gd name="T89" fmla="*/ 4 h 684"/>
                  <a:gd name="T90" fmla="*/ 8 w 512"/>
                  <a:gd name="T91" fmla="*/ 3 h 684"/>
                  <a:gd name="T92" fmla="*/ 7 w 512"/>
                  <a:gd name="T93" fmla="*/ 2 h 684"/>
                  <a:gd name="T94" fmla="*/ 6 w 512"/>
                  <a:gd name="T95" fmla="*/ 2 h 684"/>
                  <a:gd name="T96" fmla="*/ 5 w 512"/>
                  <a:gd name="T97" fmla="*/ 2 h 684"/>
                  <a:gd name="T98" fmla="*/ 5 w 512"/>
                  <a:gd name="T99" fmla="*/ 2 h 684"/>
                  <a:gd name="T100" fmla="*/ 5 w 512"/>
                  <a:gd name="T101" fmla="*/ 1 h 684"/>
                  <a:gd name="T102" fmla="*/ 5 w 512"/>
                  <a:gd name="T103" fmla="*/ 1 h 684"/>
                  <a:gd name="T104" fmla="*/ 4 w 512"/>
                  <a:gd name="T105" fmla="*/ 1 h 6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684"/>
                  <a:gd name="T161" fmla="*/ 512 w 512"/>
                  <a:gd name="T162" fmla="*/ 684 h 6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8" y="91"/>
                    </a:lnTo>
                    <a:lnTo>
                      <a:pt x="189" y="96"/>
                    </a:lnTo>
                    <a:lnTo>
                      <a:pt x="172" y="117"/>
                    </a:lnTo>
                    <a:lnTo>
                      <a:pt x="165" y="124"/>
                    </a:lnTo>
                    <a:lnTo>
                      <a:pt x="157" y="122"/>
                    </a:lnTo>
                    <a:lnTo>
                      <a:pt x="156" y="113"/>
                    </a:lnTo>
                    <a:lnTo>
                      <a:pt x="150" y="106"/>
                    </a:lnTo>
                    <a:lnTo>
                      <a:pt x="135" y="100"/>
                    </a:lnTo>
                    <a:lnTo>
                      <a:pt x="113" y="100"/>
                    </a:lnTo>
                    <a:lnTo>
                      <a:pt x="106" y="109"/>
                    </a:lnTo>
                    <a:lnTo>
                      <a:pt x="94" y="122"/>
                    </a:lnTo>
                    <a:lnTo>
                      <a:pt x="104" y="131"/>
                    </a:lnTo>
                    <a:lnTo>
                      <a:pt x="104" y="148"/>
                    </a:lnTo>
                    <a:lnTo>
                      <a:pt x="102" y="157"/>
                    </a:lnTo>
                    <a:lnTo>
                      <a:pt x="98" y="165"/>
                    </a:lnTo>
                    <a:lnTo>
                      <a:pt x="85" y="174"/>
                    </a:lnTo>
                    <a:lnTo>
                      <a:pt x="81" y="176"/>
                    </a:lnTo>
                    <a:lnTo>
                      <a:pt x="83" y="189"/>
                    </a:lnTo>
                    <a:lnTo>
                      <a:pt x="89" y="198"/>
                    </a:lnTo>
                    <a:lnTo>
                      <a:pt x="85" y="209"/>
                    </a:lnTo>
                    <a:lnTo>
                      <a:pt x="76" y="222"/>
                    </a:lnTo>
                    <a:lnTo>
                      <a:pt x="65" y="235"/>
                    </a:lnTo>
                    <a:lnTo>
                      <a:pt x="57" y="244"/>
                    </a:lnTo>
                    <a:lnTo>
                      <a:pt x="44" y="254"/>
                    </a:lnTo>
                    <a:lnTo>
                      <a:pt x="35" y="257"/>
                    </a:lnTo>
                    <a:lnTo>
                      <a:pt x="28" y="272"/>
                    </a:lnTo>
                    <a:lnTo>
                      <a:pt x="26" y="294"/>
                    </a:lnTo>
                    <a:lnTo>
                      <a:pt x="19" y="307"/>
                    </a:lnTo>
                    <a:lnTo>
                      <a:pt x="19" y="326"/>
                    </a:lnTo>
                    <a:lnTo>
                      <a:pt x="11" y="335"/>
                    </a:lnTo>
                    <a:lnTo>
                      <a:pt x="9" y="341"/>
                    </a:lnTo>
                    <a:lnTo>
                      <a:pt x="15" y="350"/>
                    </a:lnTo>
                    <a:lnTo>
                      <a:pt x="19" y="365"/>
                    </a:lnTo>
                    <a:lnTo>
                      <a:pt x="28" y="378"/>
                    </a:lnTo>
                    <a:lnTo>
                      <a:pt x="2" y="400"/>
                    </a:lnTo>
                    <a:lnTo>
                      <a:pt x="7" y="413"/>
                    </a:lnTo>
                    <a:lnTo>
                      <a:pt x="17" y="422"/>
                    </a:lnTo>
                    <a:lnTo>
                      <a:pt x="19" y="424"/>
                    </a:lnTo>
                    <a:lnTo>
                      <a:pt x="19" y="433"/>
                    </a:lnTo>
                    <a:lnTo>
                      <a:pt x="6" y="442"/>
                    </a:lnTo>
                    <a:lnTo>
                      <a:pt x="0" y="455"/>
                    </a:lnTo>
                    <a:lnTo>
                      <a:pt x="6" y="472"/>
                    </a:lnTo>
                    <a:lnTo>
                      <a:pt x="13" y="483"/>
                    </a:lnTo>
                    <a:lnTo>
                      <a:pt x="28" y="489"/>
                    </a:lnTo>
                    <a:lnTo>
                      <a:pt x="46" y="492"/>
                    </a:lnTo>
                    <a:lnTo>
                      <a:pt x="65" y="494"/>
                    </a:lnTo>
                    <a:lnTo>
                      <a:pt x="80" y="496"/>
                    </a:lnTo>
                    <a:lnTo>
                      <a:pt x="91" y="504"/>
                    </a:lnTo>
                    <a:lnTo>
                      <a:pt x="102" y="513"/>
                    </a:lnTo>
                    <a:lnTo>
                      <a:pt x="89" y="520"/>
                    </a:lnTo>
                    <a:lnTo>
                      <a:pt x="78" y="531"/>
                    </a:lnTo>
                    <a:lnTo>
                      <a:pt x="67" y="541"/>
                    </a:lnTo>
                    <a:lnTo>
                      <a:pt x="65" y="553"/>
                    </a:lnTo>
                    <a:lnTo>
                      <a:pt x="59" y="580"/>
                    </a:lnTo>
                    <a:lnTo>
                      <a:pt x="50" y="597"/>
                    </a:lnTo>
                    <a:lnTo>
                      <a:pt x="44" y="608"/>
                    </a:lnTo>
                    <a:lnTo>
                      <a:pt x="59" y="628"/>
                    </a:lnTo>
                    <a:lnTo>
                      <a:pt x="63" y="634"/>
                    </a:lnTo>
                    <a:lnTo>
                      <a:pt x="72" y="641"/>
                    </a:lnTo>
                    <a:lnTo>
                      <a:pt x="81" y="640"/>
                    </a:lnTo>
                    <a:lnTo>
                      <a:pt x="93" y="634"/>
                    </a:lnTo>
                    <a:lnTo>
                      <a:pt x="98" y="628"/>
                    </a:lnTo>
                    <a:lnTo>
                      <a:pt x="100" y="625"/>
                    </a:lnTo>
                    <a:lnTo>
                      <a:pt x="117" y="628"/>
                    </a:lnTo>
                    <a:lnTo>
                      <a:pt x="124" y="638"/>
                    </a:lnTo>
                    <a:lnTo>
                      <a:pt x="130" y="649"/>
                    </a:lnTo>
                    <a:lnTo>
                      <a:pt x="137" y="658"/>
                    </a:lnTo>
                    <a:lnTo>
                      <a:pt x="148" y="660"/>
                    </a:lnTo>
                    <a:lnTo>
                      <a:pt x="170" y="658"/>
                    </a:lnTo>
                    <a:lnTo>
                      <a:pt x="181" y="656"/>
                    </a:lnTo>
                    <a:lnTo>
                      <a:pt x="196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5"/>
                    </a:lnTo>
                    <a:lnTo>
                      <a:pt x="347" y="511"/>
                    </a:lnTo>
                    <a:lnTo>
                      <a:pt x="345" y="489"/>
                    </a:lnTo>
                    <a:lnTo>
                      <a:pt x="341" y="470"/>
                    </a:lnTo>
                    <a:lnTo>
                      <a:pt x="333" y="461"/>
                    </a:lnTo>
                    <a:lnTo>
                      <a:pt x="338" y="452"/>
                    </a:lnTo>
                    <a:lnTo>
                      <a:pt x="342" y="448"/>
                    </a:lnTo>
                    <a:lnTo>
                      <a:pt x="352" y="449"/>
                    </a:lnTo>
                    <a:lnTo>
                      <a:pt x="383" y="440"/>
                    </a:lnTo>
                    <a:lnTo>
                      <a:pt x="449" y="406"/>
                    </a:lnTo>
                    <a:lnTo>
                      <a:pt x="463" y="400"/>
                    </a:lnTo>
                    <a:lnTo>
                      <a:pt x="477" y="391"/>
                    </a:lnTo>
                    <a:lnTo>
                      <a:pt x="488" y="403"/>
                    </a:lnTo>
                    <a:lnTo>
                      <a:pt x="503" y="397"/>
                    </a:lnTo>
                    <a:lnTo>
                      <a:pt x="507" y="382"/>
                    </a:lnTo>
                    <a:lnTo>
                      <a:pt x="506" y="373"/>
                    </a:lnTo>
                    <a:lnTo>
                      <a:pt x="512" y="363"/>
                    </a:lnTo>
                    <a:lnTo>
                      <a:pt x="504" y="351"/>
                    </a:lnTo>
                    <a:lnTo>
                      <a:pt x="495" y="330"/>
                    </a:lnTo>
                    <a:lnTo>
                      <a:pt x="501" y="300"/>
                    </a:lnTo>
                    <a:lnTo>
                      <a:pt x="491" y="285"/>
                    </a:lnTo>
                    <a:lnTo>
                      <a:pt x="487" y="270"/>
                    </a:lnTo>
                    <a:lnTo>
                      <a:pt x="492" y="256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2" name="Freeform 337"/>
            <p:cNvSpPr>
              <a:spLocks/>
            </p:cNvSpPr>
            <p:nvPr/>
          </p:nvSpPr>
          <p:spPr bwMode="gray">
            <a:xfrm>
              <a:off x="4008488" y="4050187"/>
              <a:ext cx="1104515" cy="935908"/>
            </a:xfrm>
            <a:custGeom>
              <a:avLst/>
              <a:gdLst>
                <a:gd name="T0" fmla="*/ 1 w 551"/>
                <a:gd name="T1" fmla="*/ 5 h 518"/>
                <a:gd name="T2" fmla="*/ 0 w 551"/>
                <a:gd name="T3" fmla="*/ 6 h 518"/>
                <a:gd name="T4" fmla="*/ 2 w 551"/>
                <a:gd name="T5" fmla="*/ 8 h 518"/>
                <a:gd name="T6" fmla="*/ 1 w 551"/>
                <a:gd name="T7" fmla="*/ 9 h 518"/>
                <a:gd name="T8" fmla="*/ 2 w 551"/>
                <a:gd name="T9" fmla="*/ 9 h 518"/>
                <a:gd name="T10" fmla="*/ 3 w 551"/>
                <a:gd name="T11" fmla="*/ 12 h 518"/>
                <a:gd name="T12" fmla="*/ 3 w 551"/>
                <a:gd name="T13" fmla="*/ 12 h 518"/>
                <a:gd name="T14" fmla="*/ 3 w 551"/>
                <a:gd name="T15" fmla="*/ 13 h 518"/>
                <a:gd name="T16" fmla="*/ 3 w 551"/>
                <a:gd name="T17" fmla="*/ 13 h 518"/>
                <a:gd name="T18" fmla="*/ 5 w 551"/>
                <a:gd name="T19" fmla="*/ 13 h 518"/>
                <a:gd name="T20" fmla="*/ 6 w 551"/>
                <a:gd name="T21" fmla="*/ 15 h 518"/>
                <a:gd name="T22" fmla="*/ 6 w 551"/>
                <a:gd name="T23" fmla="*/ 15 h 518"/>
                <a:gd name="T24" fmla="*/ 9 w 551"/>
                <a:gd name="T25" fmla="*/ 16 h 518"/>
                <a:gd name="T26" fmla="*/ 10 w 551"/>
                <a:gd name="T27" fmla="*/ 16 h 518"/>
                <a:gd name="T28" fmla="*/ 13 w 551"/>
                <a:gd name="T29" fmla="*/ 16 h 518"/>
                <a:gd name="T30" fmla="*/ 15 w 551"/>
                <a:gd name="T31" fmla="*/ 17 h 518"/>
                <a:gd name="T32" fmla="*/ 18 w 551"/>
                <a:gd name="T33" fmla="*/ 17 h 518"/>
                <a:gd name="T34" fmla="*/ 20 w 551"/>
                <a:gd name="T35" fmla="*/ 18 h 518"/>
                <a:gd name="T36" fmla="*/ 21 w 551"/>
                <a:gd name="T37" fmla="*/ 18 h 518"/>
                <a:gd name="T38" fmla="*/ 23 w 551"/>
                <a:gd name="T39" fmla="*/ 19 h 518"/>
                <a:gd name="T40" fmla="*/ 24 w 551"/>
                <a:gd name="T41" fmla="*/ 19 h 518"/>
                <a:gd name="T42" fmla="*/ 26 w 551"/>
                <a:gd name="T43" fmla="*/ 19 h 518"/>
                <a:gd name="T44" fmla="*/ 27 w 551"/>
                <a:gd name="T45" fmla="*/ 19 h 518"/>
                <a:gd name="T46" fmla="*/ 34 w 551"/>
                <a:gd name="T47" fmla="*/ 20 h 518"/>
                <a:gd name="T48" fmla="*/ 35 w 551"/>
                <a:gd name="T49" fmla="*/ 19 h 518"/>
                <a:gd name="T50" fmla="*/ 38 w 551"/>
                <a:gd name="T51" fmla="*/ 16 h 518"/>
                <a:gd name="T52" fmla="*/ 39 w 551"/>
                <a:gd name="T53" fmla="*/ 14 h 518"/>
                <a:gd name="T54" fmla="*/ 38 w 551"/>
                <a:gd name="T55" fmla="*/ 12 h 518"/>
                <a:gd name="T56" fmla="*/ 36 w 551"/>
                <a:gd name="T57" fmla="*/ 11 h 518"/>
                <a:gd name="T58" fmla="*/ 36 w 551"/>
                <a:gd name="T59" fmla="*/ 10 h 518"/>
                <a:gd name="T60" fmla="*/ 36 w 551"/>
                <a:gd name="T61" fmla="*/ 9 h 518"/>
                <a:gd name="T62" fmla="*/ 36 w 551"/>
                <a:gd name="T63" fmla="*/ 8 h 518"/>
                <a:gd name="T64" fmla="*/ 37 w 551"/>
                <a:gd name="T65" fmla="*/ 7 h 518"/>
                <a:gd name="T66" fmla="*/ 37 w 551"/>
                <a:gd name="T67" fmla="*/ 5 h 518"/>
                <a:gd name="T68" fmla="*/ 37 w 551"/>
                <a:gd name="T69" fmla="*/ 3 h 518"/>
                <a:gd name="T70" fmla="*/ 34 w 551"/>
                <a:gd name="T71" fmla="*/ 2 h 518"/>
                <a:gd name="T72" fmla="*/ 30 w 551"/>
                <a:gd name="T73" fmla="*/ 2 h 518"/>
                <a:gd name="T74" fmla="*/ 24 w 551"/>
                <a:gd name="T75" fmla="*/ 2 h 518"/>
                <a:gd name="T76" fmla="*/ 22 w 551"/>
                <a:gd name="T77" fmla="*/ 2 h 518"/>
                <a:gd name="T78" fmla="*/ 20 w 551"/>
                <a:gd name="T79" fmla="*/ 2 h 518"/>
                <a:gd name="T80" fmla="*/ 18 w 551"/>
                <a:gd name="T81" fmla="*/ 1 h 518"/>
                <a:gd name="T82" fmla="*/ 17 w 551"/>
                <a:gd name="T83" fmla="*/ 1 h 518"/>
                <a:gd name="T84" fmla="*/ 15 w 551"/>
                <a:gd name="T85" fmla="*/ 1 h 518"/>
                <a:gd name="T86" fmla="*/ 14 w 551"/>
                <a:gd name="T87" fmla="*/ 1 h 518"/>
                <a:gd name="T88" fmla="*/ 11 w 551"/>
                <a:gd name="T89" fmla="*/ 1 h 518"/>
                <a:gd name="T90" fmla="*/ 7 w 551"/>
                <a:gd name="T91" fmla="*/ 2 h 518"/>
                <a:gd name="T92" fmla="*/ 4 w 551"/>
                <a:gd name="T93" fmla="*/ 2 h 518"/>
                <a:gd name="T94" fmla="*/ 2 w 551"/>
                <a:gd name="T95" fmla="*/ 3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1" y="386"/>
                  </a:lnTo>
                  <a:lnTo>
                    <a:pt x="94" y="399"/>
                  </a:lnTo>
                  <a:lnTo>
                    <a:pt x="111" y="421"/>
                  </a:lnTo>
                  <a:lnTo>
                    <a:pt x="126" y="408"/>
                  </a:lnTo>
                  <a:lnTo>
                    <a:pt x="139" y="404"/>
                  </a:lnTo>
                  <a:lnTo>
                    <a:pt x="148" y="406"/>
                  </a:lnTo>
                  <a:lnTo>
                    <a:pt x="174" y="434"/>
                  </a:lnTo>
                  <a:lnTo>
                    <a:pt x="180" y="436"/>
                  </a:lnTo>
                  <a:lnTo>
                    <a:pt x="211" y="450"/>
                  </a:lnTo>
                  <a:lnTo>
                    <a:pt x="218" y="452"/>
                  </a:lnTo>
                  <a:lnTo>
                    <a:pt x="231" y="449"/>
                  </a:lnTo>
                  <a:lnTo>
                    <a:pt x="246" y="447"/>
                  </a:lnTo>
                  <a:lnTo>
                    <a:pt x="259" y="452"/>
                  </a:lnTo>
                  <a:lnTo>
                    <a:pt x="276" y="467"/>
                  </a:lnTo>
                  <a:lnTo>
                    <a:pt x="283" y="475"/>
                  </a:lnTo>
                  <a:lnTo>
                    <a:pt x="291" y="469"/>
                  </a:lnTo>
                  <a:lnTo>
                    <a:pt x="300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4" y="39"/>
                  </a:lnTo>
                  <a:lnTo>
                    <a:pt x="293" y="43"/>
                  </a:lnTo>
                  <a:lnTo>
                    <a:pt x="280" y="52"/>
                  </a:lnTo>
                  <a:lnTo>
                    <a:pt x="268" y="48"/>
                  </a:lnTo>
                  <a:lnTo>
                    <a:pt x="257" y="37"/>
                  </a:lnTo>
                  <a:lnTo>
                    <a:pt x="244" y="37"/>
                  </a:lnTo>
                  <a:lnTo>
                    <a:pt x="239" y="32"/>
                  </a:lnTo>
                  <a:lnTo>
                    <a:pt x="235" y="15"/>
                  </a:lnTo>
                  <a:lnTo>
                    <a:pt x="218" y="2"/>
                  </a:lnTo>
                  <a:lnTo>
                    <a:pt x="206" y="0"/>
                  </a:lnTo>
                  <a:lnTo>
                    <a:pt x="183" y="6"/>
                  </a:lnTo>
                  <a:lnTo>
                    <a:pt x="165" y="11"/>
                  </a:lnTo>
                  <a:lnTo>
                    <a:pt x="150" y="20"/>
                  </a:lnTo>
                  <a:lnTo>
                    <a:pt x="124" y="35"/>
                  </a:lnTo>
                  <a:lnTo>
                    <a:pt x="98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23" name="Group 343"/>
            <p:cNvGrpSpPr>
              <a:grpSpLocks/>
            </p:cNvGrpSpPr>
            <p:nvPr/>
          </p:nvGrpSpPr>
          <p:grpSpPr bwMode="gray">
            <a:xfrm>
              <a:off x="4602748" y="1615584"/>
              <a:ext cx="927170" cy="1632397"/>
              <a:chOff x="5180" y="1082"/>
              <a:chExt cx="298" cy="525"/>
            </a:xfrm>
            <a:solidFill>
              <a:srgbClr val="898989"/>
            </a:solidFill>
          </p:grpSpPr>
          <p:grpSp>
            <p:nvGrpSpPr>
              <p:cNvPr id="260" name="Group 344"/>
              <p:cNvGrpSpPr>
                <a:grpSpLocks/>
              </p:cNvGrpSpPr>
              <p:nvPr/>
            </p:nvGrpSpPr>
            <p:grpSpPr bwMode="gray">
              <a:xfrm>
                <a:off x="5180" y="1082"/>
                <a:ext cx="298" cy="525"/>
                <a:chOff x="4561" y="628"/>
                <a:chExt cx="233" cy="451"/>
              </a:xfrm>
              <a:grpFill/>
            </p:grpSpPr>
            <p:sp>
              <p:nvSpPr>
                <p:cNvPr id="262" name="Freeform 345"/>
                <p:cNvSpPr>
                  <a:spLocks/>
                </p:cNvSpPr>
                <p:nvPr/>
              </p:nvSpPr>
              <p:spPr bwMode="gray">
                <a:xfrm>
                  <a:off x="4561" y="1051"/>
                  <a:ext cx="14" cy="13"/>
                </a:xfrm>
                <a:custGeom>
                  <a:avLst/>
                  <a:gdLst>
                    <a:gd name="T0" fmla="*/ 0 w 29"/>
                    <a:gd name="T1" fmla="*/ 0 h 26"/>
                    <a:gd name="T2" fmla="*/ 0 w 29"/>
                    <a:gd name="T3" fmla="*/ 1 h 26"/>
                    <a:gd name="T4" fmla="*/ 0 w 29"/>
                    <a:gd name="T5" fmla="*/ 1 h 26"/>
                    <a:gd name="T6" fmla="*/ 0 w 29"/>
                    <a:gd name="T7" fmla="*/ 1 h 26"/>
                    <a:gd name="T8" fmla="*/ 0 w 29"/>
                    <a:gd name="T9" fmla="*/ 1 h 26"/>
                    <a:gd name="T10" fmla="*/ 0 w 29"/>
                    <a:gd name="T11" fmla="*/ 1 h 26"/>
                    <a:gd name="T12" fmla="*/ 0 w 2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6"/>
                    <a:gd name="T23" fmla="*/ 29 w 2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6">
                      <a:moveTo>
                        <a:pt x="25" y="0"/>
                      </a:moveTo>
                      <a:lnTo>
                        <a:pt x="14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10" y="26"/>
                      </a:lnTo>
                      <a:lnTo>
                        <a:pt x="29" y="1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Freeform 346"/>
                <p:cNvSpPr>
                  <a:spLocks/>
                </p:cNvSpPr>
                <p:nvPr/>
              </p:nvSpPr>
              <p:spPr bwMode="gray">
                <a:xfrm>
                  <a:off x="4575" y="628"/>
                  <a:ext cx="219" cy="451"/>
                </a:xfrm>
                <a:custGeom>
                  <a:avLst/>
                  <a:gdLst>
                    <a:gd name="T0" fmla="*/ 2 w 437"/>
                    <a:gd name="T1" fmla="*/ 13 h 903"/>
                    <a:gd name="T2" fmla="*/ 2 w 437"/>
                    <a:gd name="T3" fmla="*/ 13 h 903"/>
                    <a:gd name="T4" fmla="*/ 1 w 437"/>
                    <a:gd name="T5" fmla="*/ 13 h 903"/>
                    <a:gd name="T6" fmla="*/ 1 w 437"/>
                    <a:gd name="T7" fmla="*/ 12 h 903"/>
                    <a:gd name="T8" fmla="*/ 1 w 437"/>
                    <a:gd name="T9" fmla="*/ 11 h 903"/>
                    <a:gd name="T10" fmla="*/ 1 w 437"/>
                    <a:gd name="T11" fmla="*/ 10 h 903"/>
                    <a:gd name="T12" fmla="*/ 1 w 437"/>
                    <a:gd name="T13" fmla="*/ 10 h 903"/>
                    <a:gd name="T14" fmla="*/ 1 w 437"/>
                    <a:gd name="T15" fmla="*/ 9 h 903"/>
                    <a:gd name="T16" fmla="*/ 1 w 437"/>
                    <a:gd name="T17" fmla="*/ 9 h 903"/>
                    <a:gd name="T18" fmla="*/ 2 w 437"/>
                    <a:gd name="T19" fmla="*/ 8 h 903"/>
                    <a:gd name="T20" fmla="*/ 3 w 437"/>
                    <a:gd name="T21" fmla="*/ 7 h 903"/>
                    <a:gd name="T22" fmla="*/ 3 w 437"/>
                    <a:gd name="T23" fmla="*/ 7 h 903"/>
                    <a:gd name="T24" fmla="*/ 3 w 437"/>
                    <a:gd name="T25" fmla="*/ 7 h 903"/>
                    <a:gd name="T26" fmla="*/ 3 w 437"/>
                    <a:gd name="T27" fmla="*/ 6 h 903"/>
                    <a:gd name="T28" fmla="*/ 3 w 437"/>
                    <a:gd name="T29" fmla="*/ 6 h 903"/>
                    <a:gd name="T30" fmla="*/ 3 w 437"/>
                    <a:gd name="T31" fmla="*/ 6 h 903"/>
                    <a:gd name="T32" fmla="*/ 2 w 437"/>
                    <a:gd name="T33" fmla="*/ 4 h 903"/>
                    <a:gd name="T34" fmla="*/ 2 w 437"/>
                    <a:gd name="T35" fmla="*/ 3 h 903"/>
                    <a:gd name="T36" fmla="*/ 2 w 437"/>
                    <a:gd name="T37" fmla="*/ 3 h 903"/>
                    <a:gd name="T38" fmla="*/ 2 w 437"/>
                    <a:gd name="T39" fmla="*/ 2 h 903"/>
                    <a:gd name="T40" fmla="*/ 1 w 437"/>
                    <a:gd name="T41" fmla="*/ 2 h 903"/>
                    <a:gd name="T42" fmla="*/ 1 w 437"/>
                    <a:gd name="T43" fmla="*/ 1 h 903"/>
                    <a:gd name="T44" fmla="*/ 1 w 437"/>
                    <a:gd name="T45" fmla="*/ 1 h 903"/>
                    <a:gd name="T46" fmla="*/ 1 w 437"/>
                    <a:gd name="T47" fmla="*/ 1 h 903"/>
                    <a:gd name="T48" fmla="*/ 2 w 437"/>
                    <a:gd name="T49" fmla="*/ 1 h 903"/>
                    <a:gd name="T50" fmla="*/ 3 w 437"/>
                    <a:gd name="T51" fmla="*/ 1 h 903"/>
                    <a:gd name="T52" fmla="*/ 3 w 437"/>
                    <a:gd name="T53" fmla="*/ 1 h 903"/>
                    <a:gd name="T54" fmla="*/ 3 w 437"/>
                    <a:gd name="T55" fmla="*/ 1 h 903"/>
                    <a:gd name="T56" fmla="*/ 3 w 437"/>
                    <a:gd name="T57" fmla="*/ 0 h 903"/>
                    <a:gd name="T58" fmla="*/ 4 w 437"/>
                    <a:gd name="T59" fmla="*/ 0 h 903"/>
                    <a:gd name="T60" fmla="*/ 4 w 437"/>
                    <a:gd name="T61" fmla="*/ 0 h 903"/>
                    <a:gd name="T62" fmla="*/ 4 w 437"/>
                    <a:gd name="T63" fmla="*/ 0 h 903"/>
                    <a:gd name="T64" fmla="*/ 4 w 437"/>
                    <a:gd name="T65" fmla="*/ 1 h 903"/>
                    <a:gd name="T66" fmla="*/ 4 w 437"/>
                    <a:gd name="T67" fmla="*/ 1 h 903"/>
                    <a:gd name="T68" fmla="*/ 4 w 437"/>
                    <a:gd name="T69" fmla="*/ 0 h 903"/>
                    <a:gd name="T70" fmla="*/ 5 w 437"/>
                    <a:gd name="T71" fmla="*/ 0 h 903"/>
                    <a:gd name="T72" fmla="*/ 5 w 437"/>
                    <a:gd name="T73" fmla="*/ 1 h 903"/>
                    <a:gd name="T74" fmla="*/ 5 w 437"/>
                    <a:gd name="T75" fmla="*/ 2 h 903"/>
                    <a:gd name="T76" fmla="*/ 5 w 437"/>
                    <a:gd name="T77" fmla="*/ 3 h 903"/>
                    <a:gd name="T78" fmla="*/ 5 w 437"/>
                    <a:gd name="T79" fmla="*/ 4 h 903"/>
                    <a:gd name="T80" fmla="*/ 6 w 437"/>
                    <a:gd name="T81" fmla="*/ 5 h 903"/>
                    <a:gd name="T82" fmla="*/ 6 w 437"/>
                    <a:gd name="T83" fmla="*/ 7 h 903"/>
                    <a:gd name="T84" fmla="*/ 6 w 437"/>
                    <a:gd name="T85" fmla="*/ 8 h 903"/>
                    <a:gd name="T86" fmla="*/ 7 w 437"/>
                    <a:gd name="T87" fmla="*/ 8 h 903"/>
                    <a:gd name="T88" fmla="*/ 7 w 437"/>
                    <a:gd name="T89" fmla="*/ 9 h 903"/>
                    <a:gd name="T90" fmla="*/ 7 w 437"/>
                    <a:gd name="T91" fmla="*/ 10 h 903"/>
                    <a:gd name="T92" fmla="*/ 7 w 437"/>
                    <a:gd name="T93" fmla="*/ 11 h 903"/>
                    <a:gd name="T94" fmla="*/ 6 w 437"/>
                    <a:gd name="T95" fmla="*/ 11 h 903"/>
                    <a:gd name="T96" fmla="*/ 6 w 437"/>
                    <a:gd name="T97" fmla="*/ 12 h 903"/>
                    <a:gd name="T98" fmla="*/ 5 w 437"/>
                    <a:gd name="T99" fmla="*/ 12 h 903"/>
                    <a:gd name="T100" fmla="*/ 5 w 437"/>
                    <a:gd name="T101" fmla="*/ 13 h 903"/>
                    <a:gd name="T102" fmla="*/ 4 w 437"/>
                    <a:gd name="T103" fmla="*/ 13 h 903"/>
                    <a:gd name="T104" fmla="*/ 3 w 437"/>
                    <a:gd name="T105" fmla="*/ 13 h 903"/>
                    <a:gd name="T106" fmla="*/ 2 w 437"/>
                    <a:gd name="T107" fmla="*/ 14 h 9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37"/>
                    <a:gd name="T163" fmla="*/ 0 h 903"/>
                    <a:gd name="T164" fmla="*/ 437 w 437"/>
                    <a:gd name="T165" fmla="*/ 903 h 9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37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69"/>
                      </a:lnTo>
                      <a:lnTo>
                        <a:pt x="30" y="655"/>
                      </a:lnTo>
                      <a:lnTo>
                        <a:pt x="41" y="622"/>
                      </a:lnTo>
                      <a:lnTo>
                        <a:pt x="52" y="622"/>
                      </a:lnTo>
                      <a:lnTo>
                        <a:pt x="59" y="615"/>
                      </a:lnTo>
                      <a:lnTo>
                        <a:pt x="63" y="592"/>
                      </a:lnTo>
                      <a:lnTo>
                        <a:pt x="85" y="574"/>
                      </a:lnTo>
                      <a:lnTo>
                        <a:pt x="107" y="555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2"/>
                      </a:lnTo>
                      <a:lnTo>
                        <a:pt x="15" y="78"/>
                      </a:lnTo>
                      <a:lnTo>
                        <a:pt x="37" y="78"/>
                      </a:lnTo>
                      <a:lnTo>
                        <a:pt x="48" y="95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89"/>
                      </a:lnTo>
                      <a:lnTo>
                        <a:pt x="178" y="78"/>
                      </a:lnTo>
                      <a:lnTo>
                        <a:pt x="178" y="67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59"/>
                      </a:lnTo>
                      <a:lnTo>
                        <a:pt x="226" y="74"/>
                      </a:lnTo>
                      <a:lnTo>
                        <a:pt x="211" y="92"/>
                      </a:lnTo>
                      <a:lnTo>
                        <a:pt x="215" y="110"/>
                      </a:lnTo>
                      <a:lnTo>
                        <a:pt x="248" y="85"/>
                      </a:lnTo>
                      <a:lnTo>
                        <a:pt x="248" y="63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4" y="63"/>
                      </a:lnTo>
                      <a:lnTo>
                        <a:pt x="274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6" y="158"/>
                      </a:lnTo>
                      <a:lnTo>
                        <a:pt x="296" y="173"/>
                      </a:lnTo>
                      <a:lnTo>
                        <a:pt x="315" y="199"/>
                      </a:lnTo>
                      <a:lnTo>
                        <a:pt x="322" y="218"/>
                      </a:lnTo>
                      <a:lnTo>
                        <a:pt x="318" y="262"/>
                      </a:lnTo>
                      <a:lnTo>
                        <a:pt x="330" y="311"/>
                      </a:lnTo>
                      <a:lnTo>
                        <a:pt x="348" y="351"/>
                      </a:lnTo>
                      <a:lnTo>
                        <a:pt x="344" y="411"/>
                      </a:lnTo>
                      <a:lnTo>
                        <a:pt x="359" y="448"/>
                      </a:lnTo>
                      <a:lnTo>
                        <a:pt x="367" y="463"/>
                      </a:lnTo>
                      <a:lnTo>
                        <a:pt x="374" y="518"/>
                      </a:lnTo>
                      <a:lnTo>
                        <a:pt x="381" y="541"/>
                      </a:lnTo>
                      <a:lnTo>
                        <a:pt x="418" y="566"/>
                      </a:lnTo>
                      <a:lnTo>
                        <a:pt x="437" y="589"/>
                      </a:lnTo>
                      <a:lnTo>
                        <a:pt x="437" y="604"/>
                      </a:lnTo>
                      <a:lnTo>
                        <a:pt x="422" y="673"/>
                      </a:lnTo>
                      <a:lnTo>
                        <a:pt x="415" y="680"/>
                      </a:lnTo>
                      <a:lnTo>
                        <a:pt x="422" y="695"/>
                      </a:lnTo>
                      <a:lnTo>
                        <a:pt x="404" y="721"/>
                      </a:lnTo>
                      <a:lnTo>
                        <a:pt x="381" y="732"/>
                      </a:lnTo>
                      <a:lnTo>
                        <a:pt x="381" y="744"/>
                      </a:lnTo>
                      <a:lnTo>
                        <a:pt x="348" y="788"/>
                      </a:lnTo>
                      <a:lnTo>
                        <a:pt x="326" y="799"/>
                      </a:lnTo>
                      <a:lnTo>
                        <a:pt x="322" y="825"/>
                      </a:lnTo>
                      <a:lnTo>
                        <a:pt x="300" y="825"/>
                      </a:lnTo>
                      <a:lnTo>
                        <a:pt x="289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1" name="Freeform 348"/>
              <p:cNvSpPr>
                <a:spLocks/>
              </p:cNvSpPr>
              <p:nvPr/>
            </p:nvSpPr>
            <p:spPr bwMode="gray">
              <a:xfrm>
                <a:off x="5235" y="1285"/>
                <a:ext cx="10" cy="13"/>
              </a:xfrm>
              <a:custGeom>
                <a:avLst/>
                <a:gdLst>
                  <a:gd name="T0" fmla="*/ 1 w 16"/>
                  <a:gd name="T1" fmla="*/ 1 h 22"/>
                  <a:gd name="T2" fmla="*/ 0 w 16"/>
                  <a:gd name="T3" fmla="*/ 0 h 22"/>
                  <a:gd name="T4" fmla="*/ 1 w 16"/>
                  <a:gd name="T5" fmla="*/ 1 h 22"/>
                  <a:gd name="T6" fmla="*/ 1 w 16"/>
                  <a:gd name="T7" fmla="*/ 1 h 22"/>
                  <a:gd name="T8" fmla="*/ 1 w 16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10" y="2"/>
                    </a:moveTo>
                    <a:lnTo>
                      <a:pt x="0" y="0"/>
                    </a:lnTo>
                    <a:lnTo>
                      <a:pt x="8" y="22"/>
                    </a:lnTo>
                    <a:lnTo>
                      <a:pt x="16" y="17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Freeform 360"/>
            <p:cNvSpPr>
              <a:spLocks/>
            </p:cNvSpPr>
            <p:nvPr/>
          </p:nvSpPr>
          <p:spPr bwMode="gray">
            <a:xfrm>
              <a:off x="3744026" y="4656506"/>
              <a:ext cx="799607" cy="394884"/>
            </a:xfrm>
            <a:custGeom>
              <a:avLst/>
              <a:gdLst>
                <a:gd name="T0" fmla="*/ 7 w 402"/>
                <a:gd name="T1" fmla="*/ 8 h 220"/>
                <a:gd name="T2" fmla="*/ 6 w 402"/>
                <a:gd name="T3" fmla="*/ 8 h 220"/>
                <a:gd name="T4" fmla="*/ 6 w 402"/>
                <a:gd name="T5" fmla="*/ 7 h 220"/>
                <a:gd name="T6" fmla="*/ 3 w 402"/>
                <a:gd name="T7" fmla="*/ 6 h 220"/>
                <a:gd name="T8" fmla="*/ 2 w 402"/>
                <a:gd name="T9" fmla="*/ 5 h 220"/>
                <a:gd name="T10" fmla="*/ 1 w 402"/>
                <a:gd name="T11" fmla="*/ 5 h 220"/>
                <a:gd name="T12" fmla="*/ 1 w 402"/>
                <a:gd name="T13" fmla="*/ 4 h 220"/>
                <a:gd name="T14" fmla="*/ 1 w 402"/>
                <a:gd name="T15" fmla="*/ 3 h 220"/>
                <a:gd name="T16" fmla="*/ 0 w 402"/>
                <a:gd name="T17" fmla="*/ 3 h 220"/>
                <a:gd name="T18" fmla="*/ 1 w 402"/>
                <a:gd name="T19" fmla="*/ 2 h 220"/>
                <a:gd name="T20" fmla="*/ 1 w 402"/>
                <a:gd name="T21" fmla="*/ 2 h 220"/>
                <a:gd name="T22" fmla="*/ 3 w 402"/>
                <a:gd name="T23" fmla="*/ 2 h 220"/>
                <a:gd name="T24" fmla="*/ 8 w 402"/>
                <a:gd name="T25" fmla="*/ 1 h 220"/>
                <a:gd name="T26" fmla="*/ 10 w 402"/>
                <a:gd name="T27" fmla="*/ 0 h 220"/>
                <a:gd name="T28" fmla="*/ 11 w 402"/>
                <a:gd name="T29" fmla="*/ 1 h 220"/>
                <a:gd name="T30" fmla="*/ 12 w 402"/>
                <a:gd name="T31" fmla="*/ 1 h 220"/>
                <a:gd name="T32" fmla="*/ 13 w 402"/>
                <a:gd name="T33" fmla="*/ 1 h 220"/>
                <a:gd name="T34" fmla="*/ 13 w 402"/>
                <a:gd name="T35" fmla="*/ 1 h 220"/>
                <a:gd name="T36" fmla="*/ 13 w 402"/>
                <a:gd name="T37" fmla="*/ 1 h 220"/>
                <a:gd name="T38" fmla="*/ 15 w 402"/>
                <a:gd name="T39" fmla="*/ 2 h 220"/>
                <a:gd name="T40" fmla="*/ 15 w 402"/>
                <a:gd name="T41" fmla="*/ 3 h 220"/>
                <a:gd name="T42" fmla="*/ 17 w 402"/>
                <a:gd name="T43" fmla="*/ 3 h 220"/>
                <a:gd name="T44" fmla="*/ 17 w 402"/>
                <a:gd name="T45" fmla="*/ 3 h 220"/>
                <a:gd name="T46" fmla="*/ 17 w 402"/>
                <a:gd name="T47" fmla="*/ 3 h 220"/>
                <a:gd name="T48" fmla="*/ 19 w 402"/>
                <a:gd name="T49" fmla="*/ 3 h 220"/>
                <a:gd name="T50" fmla="*/ 19 w 402"/>
                <a:gd name="T51" fmla="*/ 3 h 220"/>
                <a:gd name="T52" fmla="*/ 21 w 402"/>
                <a:gd name="T53" fmla="*/ 3 h 220"/>
                <a:gd name="T54" fmla="*/ 21 w 402"/>
                <a:gd name="T55" fmla="*/ 3 h 220"/>
                <a:gd name="T56" fmla="*/ 23 w 402"/>
                <a:gd name="T57" fmla="*/ 5 h 220"/>
                <a:gd name="T58" fmla="*/ 26 w 402"/>
                <a:gd name="T59" fmla="*/ 5 h 220"/>
                <a:gd name="T60" fmla="*/ 27 w 402"/>
                <a:gd name="T61" fmla="*/ 5 h 220"/>
                <a:gd name="T62" fmla="*/ 24 w 402"/>
                <a:gd name="T63" fmla="*/ 6 h 220"/>
                <a:gd name="T64" fmla="*/ 24 w 402"/>
                <a:gd name="T65" fmla="*/ 7 h 220"/>
                <a:gd name="T66" fmla="*/ 22 w 402"/>
                <a:gd name="T67" fmla="*/ 8 h 220"/>
                <a:gd name="T68" fmla="*/ 21 w 402"/>
                <a:gd name="T69" fmla="*/ 8 h 220"/>
                <a:gd name="T70" fmla="*/ 19 w 402"/>
                <a:gd name="T71" fmla="*/ 8 h 220"/>
                <a:gd name="T72" fmla="*/ 18 w 402"/>
                <a:gd name="T73" fmla="*/ 8 h 220"/>
                <a:gd name="T74" fmla="*/ 17 w 402"/>
                <a:gd name="T75" fmla="*/ 8 h 220"/>
                <a:gd name="T76" fmla="*/ 15 w 402"/>
                <a:gd name="T77" fmla="*/ 8 h 220"/>
                <a:gd name="T78" fmla="*/ 14 w 402"/>
                <a:gd name="T79" fmla="*/ 8 h 220"/>
                <a:gd name="T80" fmla="*/ 13 w 402"/>
                <a:gd name="T81" fmla="*/ 8 h 220"/>
                <a:gd name="T82" fmla="*/ 11 w 402"/>
                <a:gd name="T83" fmla="*/ 8 h 220"/>
                <a:gd name="T84" fmla="*/ 11 w 402"/>
                <a:gd name="T85" fmla="*/ 8 h 220"/>
                <a:gd name="T86" fmla="*/ 10 w 402"/>
                <a:gd name="T87" fmla="*/ 8 h 220"/>
                <a:gd name="T88" fmla="*/ 8 w 402"/>
                <a:gd name="T89" fmla="*/ 8 h 220"/>
                <a:gd name="T90" fmla="*/ 8 w 402"/>
                <a:gd name="T91" fmla="*/ 8 h 220"/>
                <a:gd name="T92" fmla="*/ 7 w 402"/>
                <a:gd name="T93" fmla="*/ 8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"/>
                <a:gd name="T142" fmla="*/ 0 h 220"/>
                <a:gd name="T143" fmla="*/ 402 w 402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6" y="52"/>
                  </a:lnTo>
                  <a:lnTo>
                    <a:pt x="228" y="65"/>
                  </a:lnTo>
                  <a:lnTo>
                    <a:pt x="239" y="80"/>
                  </a:lnTo>
                  <a:lnTo>
                    <a:pt x="247" y="86"/>
                  </a:lnTo>
                  <a:lnTo>
                    <a:pt x="252" y="80"/>
                  </a:lnTo>
                  <a:lnTo>
                    <a:pt x="273" y="69"/>
                  </a:lnTo>
                  <a:lnTo>
                    <a:pt x="282" y="71"/>
                  </a:lnTo>
                  <a:lnTo>
                    <a:pt x="308" y="100"/>
                  </a:lnTo>
                  <a:lnTo>
                    <a:pt x="314" y="99"/>
                  </a:lnTo>
                  <a:lnTo>
                    <a:pt x="341" y="115"/>
                  </a:lnTo>
                  <a:lnTo>
                    <a:pt x="381" y="113"/>
                  </a:lnTo>
                  <a:lnTo>
                    <a:pt x="402" y="126"/>
                  </a:lnTo>
                  <a:lnTo>
                    <a:pt x="358" y="151"/>
                  </a:lnTo>
                  <a:lnTo>
                    <a:pt x="356" y="181"/>
                  </a:lnTo>
                  <a:lnTo>
                    <a:pt x="329" y="206"/>
                  </a:lnTo>
                  <a:lnTo>
                    <a:pt x="300" y="205"/>
                  </a:lnTo>
                  <a:lnTo>
                    <a:pt x="284" y="212"/>
                  </a:lnTo>
                  <a:lnTo>
                    <a:pt x="264" y="220"/>
                  </a:lnTo>
                  <a:lnTo>
                    <a:pt x="239" y="204"/>
                  </a:lnTo>
                  <a:lnTo>
                    <a:pt x="223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34" name="Freeform 361"/>
            <p:cNvSpPr>
              <a:spLocks/>
            </p:cNvSpPr>
            <p:nvPr/>
          </p:nvSpPr>
          <p:spPr bwMode="gray">
            <a:xfrm>
              <a:off x="3821809" y="5393416"/>
              <a:ext cx="721824" cy="649849"/>
            </a:xfrm>
            <a:custGeom>
              <a:avLst/>
              <a:gdLst>
                <a:gd name="T0" fmla="*/ 1 w 363"/>
                <a:gd name="T1" fmla="*/ 4 h 357"/>
                <a:gd name="T2" fmla="*/ 2 w 363"/>
                <a:gd name="T3" fmla="*/ 5 h 357"/>
                <a:gd name="T4" fmla="*/ 3 w 363"/>
                <a:gd name="T5" fmla="*/ 5 h 357"/>
                <a:gd name="T6" fmla="*/ 4 w 363"/>
                <a:gd name="T7" fmla="*/ 4 h 357"/>
                <a:gd name="T8" fmla="*/ 5 w 363"/>
                <a:gd name="T9" fmla="*/ 5 h 357"/>
                <a:gd name="T10" fmla="*/ 6 w 363"/>
                <a:gd name="T11" fmla="*/ 5 h 357"/>
                <a:gd name="T12" fmla="*/ 7 w 363"/>
                <a:gd name="T13" fmla="*/ 6 h 357"/>
                <a:gd name="T14" fmla="*/ 8 w 363"/>
                <a:gd name="T15" fmla="*/ 8 h 357"/>
                <a:gd name="T16" fmla="*/ 7 w 363"/>
                <a:gd name="T17" fmla="*/ 8 h 357"/>
                <a:gd name="T18" fmla="*/ 11 w 363"/>
                <a:gd name="T19" fmla="*/ 11 h 357"/>
                <a:gd name="T20" fmla="*/ 13 w 363"/>
                <a:gd name="T21" fmla="*/ 11 h 357"/>
                <a:gd name="T22" fmla="*/ 15 w 363"/>
                <a:gd name="T23" fmla="*/ 12 h 357"/>
                <a:gd name="T24" fmla="*/ 17 w 363"/>
                <a:gd name="T25" fmla="*/ 13 h 357"/>
                <a:gd name="T26" fmla="*/ 17 w 363"/>
                <a:gd name="T27" fmla="*/ 13 h 357"/>
                <a:gd name="T28" fmla="*/ 19 w 363"/>
                <a:gd name="T29" fmla="*/ 13 h 357"/>
                <a:gd name="T30" fmla="*/ 20 w 363"/>
                <a:gd name="T31" fmla="*/ 13 h 357"/>
                <a:gd name="T32" fmla="*/ 20 w 363"/>
                <a:gd name="T33" fmla="*/ 12 h 357"/>
                <a:gd name="T34" fmla="*/ 19 w 363"/>
                <a:gd name="T35" fmla="*/ 11 h 357"/>
                <a:gd name="T36" fmla="*/ 15 w 363"/>
                <a:gd name="T37" fmla="*/ 9 h 357"/>
                <a:gd name="T38" fmla="*/ 15 w 363"/>
                <a:gd name="T39" fmla="*/ 9 h 357"/>
                <a:gd name="T40" fmla="*/ 13 w 363"/>
                <a:gd name="T41" fmla="*/ 9 h 357"/>
                <a:gd name="T42" fmla="*/ 13 w 363"/>
                <a:gd name="T43" fmla="*/ 8 h 357"/>
                <a:gd name="T44" fmla="*/ 12 w 363"/>
                <a:gd name="T45" fmla="*/ 6 h 357"/>
                <a:gd name="T46" fmla="*/ 10 w 363"/>
                <a:gd name="T47" fmla="*/ 5 h 357"/>
                <a:gd name="T48" fmla="*/ 11 w 363"/>
                <a:gd name="T49" fmla="*/ 5 h 357"/>
                <a:gd name="T50" fmla="*/ 15 w 363"/>
                <a:gd name="T51" fmla="*/ 4 h 357"/>
                <a:gd name="T52" fmla="*/ 17 w 363"/>
                <a:gd name="T53" fmla="*/ 5 h 357"/>
                <a:gd name="T54" fmla="*/ 19 w 363"/>
                <a:gd name="T55" fmla="*/ 5 h 357"/>
                <a:gd name="T56" fmla="*/ 20 w 363"/>
                <a:gd name="T57" fmla="*/ 5 h 357"/>
                <a:gd name="T58" fmla="*/ 22 w 363"/>
                <a:gd name="T59" fmla="*/ 5 h 357"/>
                <a:gd name="T60" fmla="*/ 24 w 363"/>
                <a:gd name="T61" fmla="*/ 5 h 357"/>
                <a:gd name="T62" fmla="*/ 25 w 363"/>
                <a:gd name="T63" fmla="*/ 5 h 357"/>
                <a:gd name="T64" fmla="*/ 24 w 363"/>
                <a:gd name="T65" fmla="*/ 4 h 357"/>
                <a:gd name="T66" fmla="*/ 23 w 363"/>
                <a:gd name="T67" fmla="*/ 3 h 357"/>
                <a:gd name="T68" fmla="*/ 22 w 363"/>
                <a:gd name="T69" fmla="*/ 2 h 357"/>
                <a:gd name="T70" fmla="*/ 21 w 363"/>
                <a:gd name="T71" fmla="*/ 2 h 357"/>
                <a:gd name="T72" fmla="*/ 20 w 363"/>
                <a:gd name="T73" fmla="*/ 3 h 357"/>
                <a:gd name="T74" fmla="*/ 18 w 363"/>
                <a:gd name="T75" fmla="*/ 2 h 357"/>
                <a:gd name="T76" fmla="*/ 17 w 363"/>
                <a:gd name="T77" fmla="*/ 1 h 357"/>
                <a:gd name="T78" fmla="*/ 13 w 363"/>
                <a:gd name="T79" fmla="*/ 0 h 357"/>
                <a:gd name="T80" fmla="*/ 11 w 363"/>
                <a:gd name="T81" fmla="*/ 1 h 357"/>
                <a:gd name="T82" fmla="*/ 10 w 363"/>
                <a:gd name="T83" fmla="*/ 2 h 357"/>
                <a:gd name="T84" fmla="*/ 5 w 363"/>
                <a:gd name="T85" fmla="*/ 3 h 357"/>
                <a:gd name="T86" fmla="*/ 3 w 363"/>
                <a:gd name="T87" fmla="*/ 3 h 357"/>
                <a:gd name="T88" fmla="*/ 0 w 363"/>
                <a:gd name="T89" fmla="*/ 3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357"/>
                <a:gd name="T137" fmla="*/ 363 w 363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7" y="263"/>
                  </a:lnTo>
                  <a:lnTo>
                    <a:pt x="209" y="273"/>
                  </a:lnTo>
                  <a:lnTo>
                    <a:pt x="228" y="291"/>
                  </a:lnTo>
                  <a:lnTo>
                    <a:pt x="232" y="299"/>
                  </a:lnTo>
                  <a:lnTo>
                    <a:pt x="239" y="314"/>
                  </a:lnTo>
                  <a:lnTo>
                    <a:pt x="245" y="313"/>
                  </a:lnTo>
                  <a:lnTo>
                    <a:pt x="250" y="313"/>
                  </a:lnTo>
                  <a:lnTo>
                    <a:pt x="265" y="319"/>
                  </a:lnTo>
                  <a:lnTo>
                    <a:pt x="274" y="326"/>
                  </a:lnTo>
                  <a:lnTo>
                    <a:pt x="302" y="357"/>
                  </a:lnTo>
                  <a:lnTo>
                    <a:pt x="290" y="325"/>
                  </a:lnTo>
                  <a:lnTo>
                    <a:pt x="283" y="313"/>
                  </a:lnTo>
                  <a:lnTo>
                    <a:pt x="289" y="301"/>
                  </a:lnTo>
                  <a:lnTo>
                    <a:pt x="285" y="291"/>
                  </a:lnTo>
                  <a:lnTo>
                    <a:pt x="271" y="275"/>
                  </a:lnTo>
                  <a:lnTo>
                    <a:pt x="245" y="245"/>
                  </a:lnTo>
                  <a:lnTo>
                    <a:pt x="228" y="232"/>
                  </a:lnTo>
                  <a:lnTo>
                    <a:pt x="222" y="226"/>
                  </a:lnTo>
                  <a:lnTo>
                    <a:pt x="213" y="228"/>
                  </a:lnTo>
                  <a:lnTo>
                    <a:pt x="200" y="217"/>
                  </a:lnTo>
                  <a:lnTo>
                    <a:pt x="198" y="217"/>
                  </a:lnTo>
                  <a:lnTo>
                    <a:pt x="191" y="210"/>
                  </a:lnTo>
                  <a:lnTo>
                    <a:pt x="187" y="197"/>
                  </a:lnTo>
                  <a:lnTo>
                    <a:pt x="183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5" y="132"/>
                  </a:lnTo>
                  <a:lnTo>
                    <a:pt x="222" y="102"/>
                  </a:lnTo>
                  <a:lnTo>
                    <a:pt x="245" y="121"/>
                  </a:lnTo>
                  <a:lnTo>
                    <a:pt x="254" y="122"/>
                  </a:lnTo>
                  <a:lnTo>
                    <a:pt x="259" y="130"/>
                  </a:lnTo>
                  <a:lnTo>
                    <a:pt x="267" y="122"/>
                  </a:lnTo>
                  <a:lnTo>
                    <a:pt x="282" y="122"/>
                  </a:lnTo>
                  <a:lnTo>
                    <a:pt x="295" y="124"/>
                  </a:lnTo>
                  <a:lnTo>
                    <a:pt x="313" y="115"/>
                  </a:lnTo>
                  <a:lnTo>
                    <a:pt x="332" y="122"/>
                  </a:lnTo>
                  <a:lnTo>
                    <a:pt x="343" y="132"/>
                  </a:lnTo>
                  <a:lnTo>
                    <a:pt x="356" y="135"/>
                  </a:lnTo>
                  <a:lnTo>
                    <a:pt x="357" y="126"/>
                  </a:lnTo>
                  <a:lnTo>
                    <a:pt x="363" y="111"/>
                  </a:lnTo>
                  <a:lnTo>
                    <a:pt x="356" y="104"/>
                  </a:lnTo>
                  <a:lnTo>
                    <a:pt x="344" y="91"/>
                  </a:lnTo>
                  <a:lnTo>
                    <a:pt x="343" y="78"/>
                  </a:lnTo>
                  <a:lnTo>
                    <a:pt x="343" y="69"/>
                  </a:lnTo>
                  <a:lnTo>
                    <a:pt x="344" y="58"/>
                  </a:lnTo>
                  <a:lnTo>
                    <a:pt x="328" y="54"/>
                  </a:lnTo>
                  <a:lnTo>
                    <a:pt x="320" y="52"/>
                  </a:lnTo>
                  <a:lnTo>
                    <a:pt x="312" y="58"/>
                  </a:lnTo>
                  <a:lnTo>
                    <a:pt x="302" y="65"/>
                  </a:lnTo>
                  <a:lnTo>
                    <a:pt x="293" y="65"/>
                  </a:lnTo>
                  <a:lnTo>
                    <a:pt x="278" y="50"/>
                  </a:lnTo>
                  <a:lnTo>
                    <a:pt x="265" y="43"/>
                  </a:lnTo>
                  <a:lnTo>
                    <a:pt x="252" y="45"/>
                  </a:lnTo>
                  <a:lnTo>
                    <a:pt x="241" y="33"/>
                  </a:lnTo>
                  <a:lnTo>
                    <a:pt x="211" y="2"/>
                  </a:lnTo>
                  <a:lnTo>
                    <a:pt x="198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35" name="Group 372"/>
            <p:cNvGrpSpPr>
              <a:grpSpLocks/>
            </p:cNvGrpSpPr>
            <p:nvPr/>
          </p:nvGrpSpPr>
          <p:grpSpPr bwMode="gray">
            <a:xfrm>
              <a:off x="1762121" y="4463727"/>
              <a:ext cx="1524542" cy="1635506"/>
              <a:chOff x="3845" y="1411"/>
              <a:chExt cx="382" cy="452"/>
            </a:xfrm>
            <a:solidFill>
              <a:srgbClr val="898989"/>
            </a:solidFill>
          </p:grpSpPr>
          <p:sp>
            <p:nvSpPr>
              <p:cNvPr id="258" name="Freeform 373"/>
              <p:cNvSpPr>
                <a:spLocks/>
              </p:cNvSpPr>
              <p:nvPr/>
            </p:nvSpPr>
            <p:spPr bwMode="gray">
              <a:xfrm>
                <a:off x="4193" y="1803"/>
                <a:ext cx="34" cy="60"/>
              </a:xfrm>
              <a:custGeom>
                <a:avLst/>
                <a:gdLst>
                  <a:gd name="T0" fmla="*/ 2 w 67"/>
                  <a:gd name="T1" fmla="*/ 0 h 122"/>
                  <a:gd name="T2" fmla="*/ 1 w 67"/>
                  <a:gd name="T3" fmla="*/ 0 h 122"/>
                  <a:gd name="T4" fmla="*/ 1 w 67"/>
                  <a:gd name="T5" fmla="*/ 0 h 122"/>
                  <a:gd name="T6" fmla="*/ 0 w 67"/>
                  <a:gd name="T7" fmla="*/ 0 h 122"/>
                  <a:gd name="T8" fmla="*/ 1 w 67"/>
                  <a:gd name="T9" fmla="*/ 0 h 122"/>
                  <a:gd name="T10" fmla="*/ 1 w 67"/>
                  <a:gd name="T11" fmla="*/ 1 h 122"/>
                  <a:gd name="T12" fmla="*/ 1 w 67"/>
                  <a:gd name="T13" fmla="*/ 1 h 122"/>
                  <a:gd name="T14" fmla="*/ 1 w 67"/>
                  <a:gd name="T15" fmla="*/ 1 h 122"/>
                  <a:gd name="T16" fmla="*/ 1 w 67"/>
                  <a:gd name="T17" fmla="*/ 1 h 122"/>
                  <a:gd name="T18" fmla="*/ 1 w 67"/>
                  <a:gd name="T19" fmla="*/ 1 h 122"/>
                  <a:gd name="T20" fmla="*/ 1 w 67"/>
                  <a:gd name="T21" fmla="*/ 0 h 122"/>
                  <a:gd name="T22" fmla="*/ 2 w 67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"/>
                  <a:gd name="T37" fmla="*/ 0 h 122"/>
                  <a:gd name="T38" fmla="*/ 67 w 67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" h="122">
                    <a:moveTo>
                      <a:pt x="67" y="0"/>
                    </a:moveTo>
                    <a:lnTo>
                      <a:pt x="45" y="26"/>
                    </a:lnTo>
                    <a:lnTo>
                      <a:pt x="19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19" y="122"/>
                    </a:lnTo>
                    <a:lnTo>
                      <a:pt x="37" y="115"/>
                    </a:lnTo>
                    <a:lnTo>
                      <a:pt x="41" y="100"/>
                    </a:lnTo>
                    <a:lnTo>
                      <a:pt x="60" y="66"/>
                    </a:lnTo>
                    <a:lnTo>
                      <a:pt x="60" y="4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4"/>
              <p:cNvSpPr>
                <a:spLocks/>
              </p:cNvSpPr>
              <p:nvPr/>
            </p:nvSpPr>
            <p:spPr bwMode="gray">
              <a:xfrm>
                <a:off x="3845" y="1411"/>
                <a:ext cx="382" cy="373"/>
              </a:xfrm>
              <a:custGeom>
                <a:avLst/>
                <a:gdLst>
                  <a:gd name="T0" fmla="*/ 1 w 763"/>
                  <a:gd name="T1" fmla="*/ 3 h 746"/>
                  <a:gd name="T2" fmla="*/ 1 w 763"/>
                  <a:gd name="T3" fmla="*/ 3 h 746"/>
                  <a:gd name="T4" fmla="*/ 2 w 763"/>
                  <a:gd name="T5" fmla="*/ 4 h 746"/>
                  <a:gd name="T6" fmla="*/ 2 w 763"/>
                  <a:gd name="T7" fmla="*/ 4 h 746"/>
                  <a:gd name="T8" fmla="*/ 2 w 763"/>
                  <a:gd name="T9" fmla="*/ 5 h 746"/>
                  <a:gd name="T10" fmla="*/ 3 w 763"/>
                  <a:gd name="T11" fmla="*/ 6 h 746"/>
                  <a:gd name="T12" fmla="*/ 3 w 763"/>
                  <a:gd name="T13" fmla="*/ 7 h 746"/>
                  <a:gd name="T14" fmla="*/ 3 w 763"/>
                  <a:gd name="T15" fmla="*/ 7 h 746"/>
                  <a:gd name="T16" fmla="*/ 2 w 763"/>
                  <a:gd name="T17" fmla="*/ 8 h 746"/>
                  <a:gd name="T18" fmla="*/ 2 w 763"/>
                  <a:gd name="T19" fmla="*/ 8 h 746"/>
                  <a:gd name="T20" fmla="*/ 1 w 763"/>
                  <a:gd name="T21" fmla="*/ 10 h 746"/>
                  <a:gd name="T22" fmla="*/ 1 w 763"/>
                  <a:gd name="T23" fmla="*/ 10 h 746"/>
                  <a:gd name="T24" fmla="*/ 3 w 763"/>
                  <a:gd name="T25" fmla="*/ 11 h 746"/>
                  <a:gd name="T26" fmla="*/ 4 w 763"/>
                  <a:gd name="T27" fmla="*/ 12 h 746"/>
                  <a:gd name="T28" fmla="*/ 6 w 763"/>
                  <a:gd name="T29" fmla="*/ 12 h 746"/>
                  <a:gd name="T30" fmla="*/ 6 w 763"/>
                  <a:gd name="T31" fmla="*/ 11 h 746"/>
                  <a:gd name="T32" fmla="*/ 7 w 763"/>
                  <a:gd name="T33" fmla="*/ 11 h 746"/>
                  <a:gd name="T34" fmla="*/ 8 w 763"/>
                  <a:gd name="T35" fmla="*/ 11 h 746"/>
                  <a:gd name="T36" fmla="*/ 9 w 763"/>
                  <a:gd name="T37" fmla="*/ 12 h 746"/>
                  <a:gd name="T38" fmla="*/ 10 w 763"/>
                  <a:gd name="T39" fmla="*/ 12 h 746"/>
                  <a:gd name="T40" fmla="*/ 11 w 763"/>
                  <a:gd name="T41" fmla="*/ 11 h 746"/>
                  <a:gd name="T42" fmla="*/ 10 w 763"/>
                  <a:gd name="T43" fmla="*/ 11 h 746"/>
                  <a:gd name="T44" fmla="*/ 10 w 763"/>
                  <a:gd name="T45" fmla="*/ 9 h 746"/>
                  <a:gd name="T46" fmla="*/ 10 w 763"/>
                  <a:gd name="T47" fmla="*/ 8 h 746"/>
                  <a:gd name="T48" fmla="*/ 10 w 763"/>
                  <a:gd name="T49" fmla="*/ 8 h 746"/>
                  <a:gd name="T50" fmla="*/ 10 w 763"/>
                  <a:gd name="T51" fmla="*/ 8 h 746"/>
                  <a:gd name="T52" fmla="*/ 10 w 763"/>
                  <a:gd name="T53" fmla="*/ 7 h 746"/>
                  <a:gd name="T54" fmla="*/ 10 w 763"/>
                  <a:gd name="T55" fmla="*/ 7 h 746"/>
                  <a:gd name="T56" fmla="*/ 11 w 763"/>
                  <a:gd name="T57" fmla="*/ 6 h 746"/>
                  <a:gd name="T58" fmla="*/ 11 w 763"/>
                  <a:gd name="T59" fmla="*/ 6 h 746"/>
                  <a:gd name="T60" fmla="*/ 12 w 763"/>
                  <a:gd name="T61" fmla="*/ 5 h 746"/>
                  <a:gd name="T62" fmla="*/ 12 w 763"/>
                  <a:gd name="T63" fmla="*/ 4 h 746"/>
                  <a:gd name="T64" fmla="*/ 12 w 763"/>
                  <a:gd name="T65" fmla="*/ 4 h 746"/>
                  <a:gd name="T66" fmla="*/ 11 w 763"/>
                  <a:gd name="T67" fmla="*/ 4 h 746"/>
                  <a:gd name="T68" fmla="*/ 10 w 763"/>
                  <a:gd name="T69" fmla="*/ 3 h 746"/>
                  <a:gd name="T70" fmla="*/ 10 w 763"/>
                  <a:gd name="T71" fmla="*/ 2 h 746"/>
                  <a:gd name="T72" fmla="*/ 9 w 763"/>
                  <a:gd name="T73" fmla="*/ 2 h 746"/>
                  <a:gd name="T74" fmla="*/ 8 w 763"/>
                  <a:gd name="T75" fmla="*/ 1 h 746"/>
                  <a:gd name="T76" fmla="*/ 7 w 763"/>
                  <a:gd name="T77" fmla="*/ 1 h 746"/>
                  <a:gd name="T78" fmla="*/ 7 w 763"/>
                  <a:gd name="T79" fmla="*/ 1 h 746"/>
                  <a:gd name="T80" fmla="*/ 5 w 763"/>
                  <a:gd name="T81" fmla="*/ 2 h 746"/>
                  <a:gd name="T82" fmla="*/ 5 w 763"/>
                  <a:gd name="T83" fmla="*/ 2 h 746"/>
                  <a:gd name="T84" fmla="*/ 4 w 763"/>
                  <a:gd name="T85" fmla="*/ 2 h 746"/>
                  <a:gd name="T86" fmla="*/ 4 w 763"/>
                  <a:gd name="T87" fmla="*/ 1 h 746"/>
                  <a:gd name="T88" fmla="*/ 4 w 763"/>
                  <a:gd name="T89" fmla="*/ 2 h 746"/>
                  <a:gd name="T90" fmla="*/ 4 w 763"/>
                  <a:gd name="T91" fmla="*/ 2 h 746"/>
                  <a:gd name="T92" fmla="*/ 3 w 763"/>
                  <a:gd name="T93" fmla="*/ 3 h 746"/>
                  <a:gd name="T94" fmla="*/ 3 w 763"/>
                  <a:gd name="T95" fmla="*/ 2 h 746"/>
                  <a:gd name="T96" fmla="*/ 2 w 763"/>
                  <a:gd name="T97" fmla="*/ 2 h 746"/>
                  <a:gd name="T98" fmla="*/ 1 w 763"/>
                  <a:gd name="T99" fmla="*/ 2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3"/>
                  <a:gd name="T151" fmla="*/ 0 h 746"/>
                  <a:gd name="T152" fmla="*/ 763 w 763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3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5" y="703"/>
                    </a:lnTo>
                    <a:lnTo>
                      <a:pt x="243" y="711"/>
                    </a:lnTo>
                    <a:lnTo>
                      <a:pt x="248" y="726"/>
                    </a:lnTo>
                    <a:lnTo>
                      <a:pt x="258" y="731"/>
                    </a:lnTo>
                    <a:lnTo>
                      <a:pt x="271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4" y="327"/>
                    </a:lnTo>
                    <a:lnTo>
                      <a:pt x="709" y="323"/>
                    </a:lnTo>
                    <a:lnTo>
                      <a:pt x="717" y="310"/>
                    </a:lnTo>
                    <a:lnTo>
                      <a:pt x="724" y="290"/>
                    </a:lnTo>
                    <a:lnTo>
                      <a:pt x="726" y="277"/>
                    </a:lnTo>
                    <a:lnTo>
                      <a:pt x="726" y="266"/>
                    </a:lnTo>
                    <a:lnTo>
                      <a:pt x="737" y="252"/>
                    </a:lnTo>
                    <a:lnTo>
                      <a:pt x="754" y="243"/>
                    </a:lnTo>
                    <a:lnTo>
                      <a:pt x="763" y="234"/>
                    </a:lnTo>
                    <a:lnTo>
                      <a:pt x="763" y="230"/>
                    </a:lnTo>
                    <a:lnTo>
                      <a:pt x="748" y="219"/>
                    </a:lnTo>
                    <a:lnTo>
                      <a:pt x="741" y="215"/>
                    </a:lnTo>
                    <a:lnTo>
                      <a:pt x="719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5" y="104"/>
                    </a:lnTo>
                    <a:lnTo>
                      <a:pt x="250" y="102"/>
                    </a:lnTo>
                    <a:lnTo>
                      <a:pt x="237" y="93"/>
                    </a:lnTo>
                    <a:lnTo>
                      <a:pt x="228" y="82"/>
                    </a:lnTo>
                    <a:lnTo>
                      <a:pt x="219" y="78"/>
                    </a:lnTo>
                    <a:lnTo>
                      <a:pt x="226" y="69"/>
                    </a:lnTo>
                    <a:lnTo>
                      <a:pt x="215" y="59"/>
                    </a:lnTo>
                    <a:lnTo>
                      <a:pt x="206" y="57"/>
                    </a:lnTo>
                    <a:lnTo>
                      <a:pt x="198" y="56"/>
                    </a:lnTo>
                    <a:lnTo>
                      <a:pt x="197" y="59"/>
                    </a:lnTo>
                    <a:lnTo>
                      <a:pt x="204" y="67"/>
                    </a:lnTo>
                    <a:lnTo>
                      <a:pt x="200" y="72"/>
                    </a:lnTo>
                    <a:lnTo>
                      <a:pt x="204" y="83"/>
                    </a:lnTo>
                    <a:lnTo>
                      <a:pt x="206" y="96"/>
                    </a:lnTo>
                    <a:lnTo>
                      <a:pt x="206" y="106"/>
                    </a:lnTo>
                    <a:lnTo>
                      <a:pt x="204" y="108"/>
                    </a:lnTo>
                    <a:lnTo>
                      <a:pt x="197" y="113"/>
                    </a:lnTo>
                    <a:lnTo>
                      <a:pt x="195" y="122"/>
                    </a:lnTo>
                    <a:lnTo>
                      <a:pt x="195" y="132"/>
                    </a:lnTo>
                    <a:lnTo>
                      <a:pt x="193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6" name="Group 376"/>
            <p:cNvGrpSpPr>
              <a:grpSpLocks/>
            </p:cNvGrpSpPr>
            <p:nvPr/>
          </p:nvGrpSpPr>
          <p:grpSpPr bwMode="gray">
            <a:xfrm>
              <a:off x="1777678" y="3083186"/>
              <a:ext cx="899169" cy="1361885"/>
              <a:chOff x="3849" y="1030"/>
              <a:chExt cx="226" cy="377"/>
            </a:xfrm>
            <a:solidFill>
              <a:srgbClr val="898989"/>
            </a:solidFill>
          </p:grpSpPr>
          <p:sp>
            <p:nvSpPr>
              <p:cNvPr id="252" name="Freeform 377"/>
              <p:cNvSpPr>
                <a:spLocks/>
              </p:cNvSpPr>
              <p:nvPr/>
            </p:nvSpPr>
            <p:spPr bwMode="gray">
              <a:xfrm>
                <a:off x="3849" y="1034"/>
                <a:ext cx="226" cy="373"/>
              </a:xfrm>
              <a:custGeom>
                <a:avLst/>
                <a:gdLst>
                  <a:gd name="T0" fmla="*/ 3 w 452"/>
                  <a:gd name="T1" fmla="*/ 9 h 745"/>
                  <a:gd name="T2" fmla="*/ 2 w 452"/>
                  <a:gd name="T3" fmla="*/ 9 h 745"/>
                  <a:gd name="T4" fmla="*/ 2 w 452"/>
                  <a:gd name="T5" fmla="*/ 10 h 745"/>
                  <a:gd name="T6" fmla="*/ 2 w 452"/>
                  <a:gd name="T7" fmla="*/ 10 h 745"/>
                  <a:gd name="T8" fmla="*/ 3 w 452"/>
                  <a:gd name="T9" fmla="*/ 10 h 745"/>
                  <a:gd name="T10" fmla="*/ 3 w 452"/>
                  <a:gd name="T11" fmla="*/ 10 h 745"/>
                  <a:gd name="T12" fmla="*/ 3 w 452"/>
                  <a:gd name="T13" fmla="*/ 11 h 745"/>
                  <a:gd name="T14" fmla="*/ 2 w 452"/>
                  <a:gd name="T15" fmla="*/ 10 h 745"/>
                  <a:gd name="T16" fmla="*/ 1 w 452"/>
                  <a:gd name="T17" fmla="*/ 11 h 745"/>
                  <a:gd name="T18" fmla="*/ 1 w 452"/>
                  <a:gd name="T19" fmla="*/ 11 h 745"/>
                  <a:gd name="T20" fmla="*/ 1 w 452"/>
                  <a:gd name="T21" fmla="*/ 12 h 745"/>
                  <a:gd name="T22" fmla="*/ 1 w 452"/>
                  <a:gd name="T23" fmla="*/ 11 h 745"/>
                  <a:gd name="T24" fmla="*/ 2 w 452"/>
                  <a:gd name="T25" fmla="*/ 12 h 745"/>
                  <a:gd name="T26" fmla="*/ 3 w 452"/>
                  <a:gd name="T27" fmla="*/ 11 h 745"/>
                  <a:gd name="T28" fmla="*/ 3 w 452"/>
                  <a:gd name="T29" fmla="*/ 12 h 745"/>
                  <a:gd name="T30" fmla="*/ 4 w 452"/>
                  <a:gd name="T31" fmla="*/ 12 h 745"/>
                  <a:gd name="T32" fmla="*/ 5 w 452"/>
                  <a:gd name="T33" fmla="*/ 12 h 745"/>
                  <a:gd name="T34" fmla="*/ 5 w 452"/>
                  <a:gd name="T35" fmla="*/ 12 h 745"/>
                  <a:gd name="T36" fmla="*/ 6 w 452"/>
                  <a:gd name="T37" fmla="*/ 12 h 745"/>
                  <a:gd name="T38" fmla="*/ 7 w 452"/>
                  <a:gd name="T39" fmla="*/ 12 h 745"/>
                  <a:gd name="T40" fmla="*/ 6 w 452"/>
                  <a:gd name="T41" fmla="*/ 11 h 745"/>
                  <a:gd name="T42" fmla="*/ 6 w 452"/>
                  <a:gd name="T43" fmla="*/ 11 h 745"/>
                  <a:gd name="T44" fmla="*/ 7 w 452"/>
                  <a:gd name="T45" fmla="*/ 10 h 745"/>
                  <a:gd name="T46" fmla="*/ 8 w 452"/>
                  <a:gd name="T47" fmla="*/ 10 h 745"/>
                  <a:gd name="T48" fmla="*/ 7 w 452"/>
                  <a:gd name="T49" fmla="*/ 9 h 745"/>
                  <a:gd name="T50" fmla="*/ 7 w 452"/>
                  <a:gd name="T51" fmla="*/ 9 h 745"/>
                  <a:gd name="T52" fmla="*/ 7 w 452"/>
                  <a:gd name="T53" fmla="*/ 8 h 745"/>
                  <a:gd name="T54" fmla="*/ 7 w 452"/>
                  <a:gd name="T55" fmla="*/ 7 h 745"/>
                  <a:gd name="T56" fmla="*/ 6 w 452"/>
                  <a:gd name="T57" fmla="*/ 6 h 745"/>
                  <a:gd name="T58" fmla="*/ 6 w 452"/>
                  <a:gd name="T59" fmla="*/ 5 h 745"/>
                  <a:gd name="T60" fmla="*/ 6 w 452"/>
                  <a:gd name="T61" fmla="*/ 5 h 745"/>
                  <a:gd name="T62" fmla="*/ 5 w 452"/>
                  <a:gd name="T63" fmla="*/ 4 h 745"/>
                  <a:gd name="T64" fmla="*/ 5 w 452"/>
                  <a:gd name="T65" fmla="*/ 4 h 745"/>
                  <a:gd name="T66" fmla="*/ 6 w 452"/>
                  <a:gd name="T67" fmla="*/ 4 h 745"/>
                  <a:gd name="T68" fmla="*/ 7 w 452"/>
                  <a:gd name="T69" fmla="*/ 3 h 745"/>
                  <a:gd name="T70" fmla="*/ 7 w 452"/>
                  <a:gd name="T71" fmla="*/ 2 h 745"/>
                  <a:gd name="T72" fmla="*/ 6 w 452"/>
                  <a:gd name="T73" fmla="*/ 2 h 745"/>
                  <a:gd name="T74" fmla="*/ 5 w 452"/>
                  <a:gd name="T75" fmla="*/ 2 h 745"/>
                  <a:gd name="T76" fmla="*/ 5 w 452"/>
                  <a:gd name="T77" fmla="*/ 2 h 745"/>
                  <a:gd name="T78" fmla="*/ 6 w 452"/>
                  <a:gd name="T79" fmla="*/ 1 h 745"/>
                  <a:gd name="T80" fmla="*/ 6 w 452"/>
                  <a:gd name="T81" fmla="*/ 1 h 745"/>
                  <a:gd name="T82" fmla="*/ 5 w 452"/>
                  <a:gd name="T83" fmla="*/ 1 h 745"/>
                  <a:gd name="T84" fmla="*/ 4 w 452"/>
                  <a:gd name="T85" fmla="*/ 1 h 745"/>
                  <a:gd name="T86" fmla="*/ 4 w 452"/>
                  <a:gd name="T87" fmla="*/ 2 h 745"/>
                  <a:gd name="T88" fmla="*/ 3 w 452"/>
                  <a:gd name="T89" fmla="*/ 3 h 745"/>
                  <a:gd name="T90" fmla="*/ 4 w 452"/>
                  <a:gd name="T91" fmla="*/ 3 h 745"/>
                  <a:gd name="T92" fmla="*/ 3 w 452"/>
                  <a:gd name="T93" fmla="*/ 4 h 745"/>
                  <a:gd name="T94" fmla="*/ 3 w 452"/>
                  <a:gd name="T95" fmla="*/ 4 h 745"/>
                  <a:gd name="T96" fmla="*/ 4 w 452"/>
                  <a:gd name="T97" fmla="*/ 5 h 745"/>
                  <a:gd name="T98" fmla="*/ 3 w 452"/>
                  <a:gd name="T99" fmla="*/ 5 h 745"/>
                  <a:gd name="T100" fmla="*/ 4 w 452"/>
                  <a:gd name="T101" fmla="*/ 6 h 745"/>
                  <a:gd name="T102" fmla="*/ 4 w 452"/>
                  <a:gd name="T103" fmla="*/ 6 h 745"/>
                  <a:gd name="T104" fmla="*/ 4 w 452"/>
                  <a:gd name="T105" fmla="*/ 7 h 745"/>
                  <a:gd name="T106" fmla="*/ 4 w 452"/>
                  <a:gd name="T107" fmla="*/ 8 h 745"/>
                  <a:gd name="T108" fmla="*/ 4 w 452"/>
                  <a:gd name="T109" fmla="*/ 8 h 7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2"/>
                  <a:gd name="T166" fmla="*/ 0 h 745"/>
                  <a:gd name="T167" fmla="*/ 452 w 452"/>
                  <a:gd name="T168" fmla="*/ 745 h 7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0" y="617"/>
                    </a:lnTo>
                    <a:lnTo>
                      <a:pt x="191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2" y="710"/>
                    </a:lnTo>
                    <a:lnTo>
                      <a:pt x="197" y="710"/>
                    </a:lnTo>
                    <a:lnTo>
                      <a:pt x="217" y="712"/>
                    </a:lnTo>
                    <a:lnTo>
                      <a:pt x="230" y="717"/>
                    </a:lnTo>
                    <a:lnTo>
                      <a:pt x="243" y="708"/>
                    </a:lnTo>
                    <a:lnTo>
                      <a:pt x="254" y="708"/>
                    </a:lnTo>
                    <a:lnTo>
                      <a:pt x="265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7" y="37"/>
                    </a:lnTo>
                    <a:lnTo>
                      <a:pt x="249" y="48"/>
                    </a:lnTo>
                    <a:lnTo>
                      <a:pt x="232" y="54"/>
                    </a:lnTo>
                    <a:lnTo>
                      <a:pt x="232" y="70"/>
                    </a:lnTo>
                    <a:lnTo>
                      <a:pt x="230" y="83"/>
                    </a:lnTo>
                    <a:lnTo>
                      <a:pt x="215" y="104"/>
                    </a:lnTo>
                    <a:lnTo>
                      <a:pt x="191" y="130"/>
                    </a:lnTo>
                    <a:lnTo>
                      <a:pt x="182" y="143"/>
                    </a:lnTo>
                    <a:lnTo>
                      <a:pt x="187" y="152"/>
                    </a:lnTo>
                    <a:lnTo>
                      <a:pt x="212" y="150"/>
                    </a:lnTo>
                    <a:lnTo>
                      <a:pt x="213" y="155"/>
                    </a:lnTo>
                    <a:lnTo>
                      <a:pt x="213" y="165"/>
                    </a:lnTo>
                    <a:lnTo>
                      <a:pt x="180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4" y="241"/>
                    </a:lnTo>
                    <a:lnTo>
                      <a:pt x="199" y="220"/>
                    </a:lnTo>
                    <a:lnTo>
                      <a:pt x="210" y="226"/>
                    </a:lnTo>
                    <a:lnTo>
                      <a:pt x="212" y="257"/>
                    </a:lnTo>
                    <a:lnTo>
                      <a:pt x="213" y="278"/>
                    </a:lnTo>
                    <a:lnTo>
                      <a:pt x="193" y="289"/>
                    </a:lnTo>
                    <a:lnTo>
                      <a:pt x="180" y="302"/>
                    </a:lnTo>
                    <a:lnTo>
                      <a:pt x="176" y="313"/>
                    </a:lnTo>
                    <a:lnTo>
                      <a:pt x="202" y="335"/>
                    </a:lnTo>
                    <a:lnTo>
                      <a:pt x="225" y="331"/>
                    </a:lnTo>
                    <a:lnTo>
                      <a:pt x="230" y="344"/>
                    </a:lnTo>
                    <a:lnTo>
                      <a:pt x="254" y="329"/>
                    </a:lnTo>
                    <a:lnTo>
                      <a:pt x="252" y="341"/>
                    </a:lnTo>
                    <a:lnTo>
                      <a:pt x="232" y="365"/>
                    </a:lnTo>
                    <a:lnTo>
                      <a:pt x="241" y="391"/>
                    </a:lnTo>
                    <a:lnTo>
                      <a:pt x="243" y="405"/>
                    </a:lnTo>
                    <a:lnTo>
                      <a:pt x="264" y="407"/>
                    </a:lnTo>
                    <a:lnTo>
                      <a:pt x="265" y="420"/>
                    </a:lnTo>
                    <a:lnTo>
                      <a:pt x="241" y="449"/>
                    </a:lnTo>
                    <a:lnTo>
                      <a:pt x="232" y="445"/>
                    </a:lnTo>
                    <a:lnTo>
                      <a:pt x="223" y="454"/>
                    </a:lnTo>
                    <a:lnTo>
                      <a:pt x="221" y="469"/>
                    </a:lnTo>
                    <a:lnTo>
                      <a:pt x="197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78"/>
              <p:cNvSpPr>
                <a:spLocks/>
              </p:cNvSpPr>
              <p:nvPr/>
            </p:nvSpPr>
            <p:spPr bwMode="gray">
              <a:xfrm>
                <a:off x="3931" y="1215"/>
                <a:ext cx="18" cy="14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1 h 27"/>
                  <a:gd name="T4" fmla="*/ 0 w 37"/>
                  <a:gd name="T5" fmla="*/ 1 h 27"/>
                  <a:gd name="T6" fmla="*/ 0 w 37"/>
                  <a:gd name="T7" fmla="*/ 1 h 27"/>
                  <a:gd name="T8" fmla="*/ 0 w 37"/>
                  <a:gd name="T9" fmla="*/ 1 h 27"/>
                  <a:gd name="T10" fmla="*/ 0 w 37"/>
                  <a:gd name="T11" fmla="*/ 1 h 27"/>
                  <a:gd name="T12" fmla="*/ 0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19" y="0"/>
                    </a:moveTo>
                    <a:lnTo>
                      <a:pt x="35" y="2"/>
                    </a:lnTo>
                    <a:lnTo>
                      <a:pt x="37" y="12"/>
                    </a:lnTo>
                    <a:lnTo>
                      <a:pt x="20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9"/>
              <p:cNvSpPr>
                <a:spLocks/>
              </p:cNvSpPr>
              <p:nvPr/>
            </p:nvSpPr>
            <p:spPr bwMode="gray">
              <a:xfrm>
                <a:off x="3918" y="1128"/>
                <a:ext cx="18" cy="13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0 h 27"/>
                  <a:gd name="T4" fmla="*/ 0 w 37"/>
                  <a:gd name="T5" fmla="*/ 0 h 27"/>
                  <a:gd name="T6" fmla="*/ 0 w 37"/>
                  <a:gd name="T7" fmla="*/ 0 h 27"/>
                  <a:gd name="T8" fmla="*/ 0 w 37"/>
                  <a:gd name="T9" fmla="*/ 0 h 27"/>
                  <a:gd name="T10" fmla="*/ 0 w 37"/>
                  <a:gd name="T11" fmla="*/ 0 h 27"/>
                  <a:gd name="T12" fmla="*/ 0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80"/>
              <p:cNvSpPr>
                <a:spLocks/>
              </p:cNvSpPr>
              <p:nvPr/>
            </p:nvSpPr>
            <p:spPr bwMode="gray">
              <a:xfrm>
                <a:off x="3945" y="1059"/>
                <a:ext cx="10" cy="26"/>
              </a:xfrm>
              <a:custGeom>
                <a:avLst/>
                <a:gdLst>
                  <a:gd name="T0" fmla="*/ 1 w 20"/>
                  <a:gd name="T1" fmla="*/ 1 h 52"/>
                  <a:gd name="T2" fmla="*/ 1 w 20"/>
                  <a:gd name="T3" fmla="*/ 1 h 52"/>
                  <a:gd name="T4" fmla="*/ 1 w 20"/>
                  <a:gd name="T5" fmla="*/ 1 h 52"/>
                  <a:gd name="T6" fmla="*/ 1 w 20"/>
                  <a:gd name="T7" fmla="*/ 1 h 52"/>
                  <a:gd name="T8" fmla="*/ 1 w 20"/>
                  <a:gd name="T9" fmla="*/ 0 h 52"/>
                  <a:gd name="T10" fmla="*/ 0 w 20"/>
                  <a:gd name="T11" fmla="*/ 1 h 52"/>
                  <a:gd name="T12" fmla="*/ 1 w 20"/>
                  <a:gd name="T13" fmla="*/ 1 h 52"/>
                  <a:gd name="T14" fmla="*/ 1 w 20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2"/>
                  <a:gd name="T26" fmla="*/ 20 w 2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81"/>
              <p:cNvSpPr>
                <a:spLocks/>
              </p:cNvSpPr>
              <p:nvPr/>
            </p:nvSpPr>
            <p:spPr bwMode="gray">
              <a:xfrm>
                <a:off x="3871" y="1161"/>
                <a:ext cx="49" cy="50"/>
              </a:xfrm>
              <a:custGeom>
                <a:avLst/>
                <a:gdLst>
                  <a:gd name="T0" fmla="*/ 1 w 97"/>
                  <a:gd name="T1" fmla="*/ 0 h 99"/>
                  <a:gd name="T2" fmla="*/ 1 w 97"/>
                  <a:gd name="T3" fmla="*/ 0 h 99"/>
                  <a:gd name="T4" fmla="*/ 2 w 97"/>
                  <a:gd name="T5" fmla="*/ 1 h 99"/>
                  <a:gd name="T6" fmla="*/ 2 w 97"/>
                  <a:gd name="T7" fmla="*/ 1 h 99"/>
                  <a:gd name="T8" fmla="*/ 2 w 97"/>
                  <a:gd name="T9" fmla="*/ 1 h 99"/>
                  <a:gd name="T10" fmla="*/ 2 w 97"/>
                  <a:gd name="T11" fmla="*/ 2 h 99"/>
                  <a:gd name="T12" fmla="*/ 2 w 97"/>
                  <a:gd name="T13" fmla="*/ 2 h 99"/>
                  <a:gd name="T14" fmla="*/ 2 w 97"/>
                  <a:gd name="T15" fmla="*/ 2 h 99"/>
                  <a:gd name="T16" fmla="*/ 2 w 97"/>
                  <a:gd name="T17" fmla="*/ 2 h 99"/>
                  <a:gd name="T18" fmla="*/ 1 w 97"/>
                  <a:gd name="T19" fmla="*/ 2 h 99"/>
                  <a:gd name="T20" fmla="*/ 1 w 97"/>
                  <a:gd name="T21" fmla="*/ 1 h 99"/>
                  <a:gd name="T22" fmla="*/ 1 w 97"/>
                  <a:gd name="T23" fmla="*/ 1 h 99"/>
                  <a:gd name="T24" fmla="*/ 1 w 97"/>
                  <a:gd name="T25" fmla="*/ 1 h 99"/>
                  <a:gd name="T26" fmla="*/ 0 w 97"/>
                  <a:gd name="T27" fmla="*/ 1 h 99"/>
                  <a:gd name="T28" fmla="*/ 1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9"/>
                  <a:gd name="T47" fmla="*/ 97 w 97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82"/>
              <p:cNvSpPr>
                <a:spLocks/>
              </p:cNvSpPr>
              <p:nvPr/>
            </p:nvSpPr>
            <p:spPr bwMode="gray">
              <a:xfrm>
                <a:off x="3943" y="1030"/>
                <a:ext cx="25" cy="18"/>
              </a:xfrm>
              <a:custGeom>
                <a:avLst/>
                <a:gdLst>
                  <a:gd name="T0" fmla="*/ 1 w 50"/>
                  <a:gd name="T1" fmla="*/ 0 h 37"/>
                  <a:gd name="T2" fmla="*/ 1 w 50"/>
                  <a:gd name="T3" fmla="*/ 0 h 37"/>
                  <a:gd name="T4" fmla="*/ 1 w 50"/>
                  <a:gd name="T5" fmla="*/ 0 h 37"/>
                  <a:gd name="T6" fmla="*/ 1 w 50"/>
                  <a:gd name="T7" fmla="*/ 0 h 37"/>
                  <a:gd name="T8" fmla="*/ 1 w 50"/>
                  <a:gd name="T9" fmla="*/ 0 h 37"/>
                  <a:gd name="T10" fmla="*/ 0 w 50"/>
                  <a:gd name="T11" fmla="*/ 0 h 37"/>
                  <a:gd name="T12" fmla="*/ 0 w 50"/>
                  <a:gd name="T13" fmla="*/ 0 h 37"/>
                  <a:gd name="T14" fmla="*/ 1 w 50"/>
                  <a:gd name="T15" fmla="*/ 0 h 37"/>
                  <a:gd name="T16" fmla="*/ 1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7"/>
                  <a:gd name="T29" fmla="*/ 50 w 5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7" name="Freeform 383"/>
            <p:cNvSpPr>
              <a:spLocks/>
            </p:cNvSpPr>
            <p:nvPr/>
          </p:nvSpPr>
          <p:spPr bwMode="gray">
            <a:xfrm>
              <a:off x="4282282" y="3661522"/>
              <a:ext cx="77783" cy="167904"/>
            </a:xfrm>
            <a:custGeom>
              <a:avLst/>
              <a:gdLst>
                <a:gd name="T0" fmla="*/ 3 w 37"/>
                <a:gd name="T1" fmla="*/ 0 h 92"/>
                <a:gd name="T2" fmla="*/ 3 w 37"/>
                <a:gd name="T3" fmla="*/ 1 h 92"/>
                <a:gd name="T4" fmla="*/ 2 w 37"/>
                <a:gd name="T5" fmla="*/ 2 h 92"/>
                <a:gd name="T6" fmla="*/ 1 w 37"/>
                <a:gd name="T7" fmla="*/ 3 h 92"/>
                <a:gd name="T8" fmla="*/ 1 w 37"/>
                <a:gd name="T9" fmla="*/ 4 h 92"/>
                <a:gd name="T10" fmla="*/ 1 w 37"/>
                <a:gd name="T11" fmla="*/ 4 h 92"/>
                <a:gd name="T12" fmla="*/ 0 w 37"/>
                <a:gd name="T13" fmla="*/ 3 h 92"/>
                <a:gd name="T14" fmla="*/ 1 w 37"/>
                <a:gd name="T15" fmla="*/ 2 h 92"/>
                <a:gd name="T16" fmla="*/ 1 w 37"/>
                <a:gd name="T17" fmla="*/ 2 h 92"/>
                <a:gd name="T18" fmla="*/ 3 w 3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92"/>
                <a:gd name="T32" fmla="*/ 37 w 37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92">
                  <a:moveTo>
                    <a:pt x="37" y="0"/>
                  </a:moveTo>
                  <a:lnTo>
                    <a:pt x="35" y="31"/>
                  </a:lnTo>
                  <a:lnTo>
                    <a:pt x="24" y="55"/>
                  </a:lnTo>
                  <a:lnTo>
                    <a:pt x="7" y="70"/>
                  </a:lnTo>
                  <a:lnTo>
                    <a:pt x="11" y="86"/>
                  </a:lnTo>
                  <a:lnTo>
                    <a:pt x="4" y="92"/>
                  </a:lnTo>
                  <a:lnTo>
                    <a:pt x="0" y="72"/>
                  </a:lnTo>
                  <a:lnTo>
                    <a:pt x="6" y="57"/>
                  </a:lnTo>
                  <a:lnTo>
                    <a:pt x="11" y="4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148" name="Freeform 384"/>
            <p:cNvSpPr>
              <a:spLocks/>
            </p:cNvSpPr>
            <p:nvPr/>
          </p:nvSpPr>
          <p:spPr bwMode="gray">
            <a:xfrm>
              <a:off x="4447182" y="3580679"/>
              <a:ext cx="96451" cy="136810"/>
            </a:xfrm>
            <a:custGeom>
              <a:avLst/>
              <a:gdLst>
                <a:gd name="T0" fmla="*/ 2 w 50"/>
                <a:gd name="T1" fmla="*/ 0 h 73"/>
                <a:gd name="T2" fmla="*/ 2 w 50"/>
                <a:gd name="T3" fmla="*/ 0 h 73"/>
                <a:gd name="T4" fmla="*/ 2 w 50"/>
                <a:gd name="T5" fmla="*/ 1 h 73"/>
                <a:gd name="T6" fmla="*/ 2 w 50"/>
                <a:gd name="T7" fmla="*/ 1 h 73"/>
                <a:gd name="T8" fmla="*/ 2 w 50"/>
                <a:gd name="T9" fmla="*/ 2 h 73"/>
                <a:gd name="T10" fmla="*/ 1 w 50"/>
                <a:gd name="T11" fmla="*/ 2 h 73"/>
                <a:gd name="T12" fmla="*/ 1 w 50"/>
                <a:gd name="T13" fmla="*/ 4 h 73"/>
                <a:gd name="T14" fmla="*/ 1 w 50"/>
                <a:gd name="T15" fmla="*/ 2 h 73"/>
                <a:gd name="T16" fmla="*/ 0 w 50"/>
                <a:gd name="T17" fmla="*/ 2 h 73"/>
                <a:gd name="T18" fmla="*/ 0 w 50"/>
                <a:gd name="T19" fmla="*/ 2 h 73"/>
                <a:gd name="T20" fmla="*/ 1 w 50"/>
                <a:gd name="T21" fmla="*/ 1 h 73"/>
                <a:gd name="T22" fmla="*/ 2 w 50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73"/>
                <a:gd name="T38" fmla="*/ 50 w 50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73">
                  <a:moveTo>
                    <a:pt x="39" y="0"/>
                  </a:moveTo>
                  <a:lnTo>
                    <a:pt x="50" y="0"/>
                  </a:lnTo>
                  <a:lnTo>
                    <a:pt x="37" y="15"/>
                  </a:lnTo>
                  <a:lnTo>
                    <a:pt x="35" y="26"/>
                  </a:lnTo>
                  <a:lnTo>
                    <a:pt x="39" y="41"/>
                  </a:lnTo>
                  <a:lnTo>
                    <a:pt x="26" y="56"/>
                  </a:lnTo>
                  <a:lnTo>
                    <a:pt x="9" y="73"/>
                  </a:lnTo>
                  <a:lnTo>
                    <a:pt x="6" y="56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5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grpSp>
          <p:nvGrpSpPr>
            <p:cNvPr id="149" name="Group 385"/>
            <p:cNvGrpSpPr>
              <a:grpSpLocks/>
            </p:cNvGrpSpPr>
            <p:nvPr/>
          </p:nvGrpSpPr>
          <p:grpSpPr bwMode="gray">
            <a:xfrm>
              <a:off x="3840477" y="1799034"/>
              <a:ext cx="1107626" cy="2148545"/>
              <a:chOff x="4367" y="676"/>
              <a:chExt cx="278" cy="593"/>
            </a:xfrm>
            <a:solidFill>
              <a:srgbClr val="898989"/>
            </a:solidFill>
          </p:grpSpPr>
          <p:sp>
            <p:nvSpPr>
              <p:cNvPr id="250" name="Freeform 386"/>
              <p:cNvSpPr>
                <a:spLocks/>
              </p:cNvSpPr>
              <p:nvPr/>
            </p:nvSpPr>
            <p:spPr bwMode="gray">
              <a:xfrm>
                <a:off x="4367" y="676"/>
                <a:ext cx="278" cy="593"/>
              </a:xfrm>
              <a:custGeom>
                <a:avLst/>
                <a:gdLst>
                  <a:gd name="T0" fmla="*/ 7 w 555"/>
                  <a:gd name="T1" fmla="*/ 0 h 1187"/>
                  <a:gd name="T2" fmla="*/ 8 w 555"/>
                  <a:gd name="T3" fmla="*/ 1 h 1187"/>
                  <a:gd name="T4" fmla="*/ 9 w 555"/>
                  <a:gd name="T5" fmla="*/ 1 h 1187"/>
                  <a:gd name="T6" fmla="*/ 9 w 555"/>
                  <a:gd name="T7" fmla="*/ 2 h 1187"/>
                  <a:gd name="T8" fmla="*/ 9 w 555"/>
                  <a:gd name="T9" fmla="*/ 3 h 1187"/>
                  <a:gd name="T10" fmla="*/ 9 w 555"/>
                  <a:gd name="T11" fmla="*/ 3 h 1187"/>
                  <a:gd name="T12" fmla="*/ 9 w 555"/>
                  <a:gd name="T13" fmla="*/ 4 h 1187"/>
                  <a:gd name="T14" fmla="*/ 8 w 555"/>
                  <a:gd name="T15" fmla="*/ 4 h 1187"/>
                  <a:gd name="T16" fmla="*/ 7 w 555"/>
                  <a:gd name="T17" fmla="*/ 5 h 1187"/>
                  <a:gd name="T18" fmla="*/ 7 w 555"/>
                  <a:gd name="T19" fmla="*/ 5 h 1187"/>
                  <a:gd name="T20" fmla="*/ 7 w 555"/>
                  <a:gd name="T21" fmla="*/ 6 h 1187"/>
                  <a:gd name="T22" fmla="*/ 7 w 555"/>
                  <a:gd name="T23" fmla="*/ 7 h 1187"/>
                  <a:gd name="T24" fmla="*/ 6 w 555"/>
                  <a:gd name="T25" fmla="*/ 7 h 1187"/>
                  <a:gd name="T26" fmla="*/ 6 w 555"/>
                  <a:gd name="T27" fmla="*/ 8 h 1187"/>
                  <a:gd name="T28" fmla="*/ 5 w 555"/>
                  <a:gd name="T29" fmla="*/ 8 h 1187"/>
                  <a:gd name="T30" fmla="*/ 5 w 555"/>
                  <a:gd name="T31" fmla="*/ 9 h 1187"/>
                  <a:gd name="T32" fmla="*/ 5 w 555"/>
                  <a:gd name="T33" fmla="*/ 10 h 1187"/>
                  <a:gd name="T34" fmla="*/ 5 w 555"/>
                  <a:gd name="T35" fmla="*/ 11 h 1187"/>
                  <a:gd name="T36" fmla="*/ 6 w 555"/>
                  <a:gd name="T37" fmla="*/ 12 h 1187"/>
                  <a:gd name="T38" fmla="*/ 5 w 555"/>
                  <a:gd name="T39" fmla="*/ 13 h 1187"/>
                  <a:gd name="T40" fmla="*/ 5 w 555"/>
                  <a:gd name="T41" fmla="*/ 13 h 1187"/>
                  <a:gd name="T42" fmla="*/ 4 w 555"/>
                  <a:gd name="T43" fmla="*/ 13 h 1187"/>
                  <a:gd name="T44" fmla="*/ 5 w 555"/>
                  <a:gd name="T45" fmla="*/ 13 h 1187"/>
                  <a:gd name="T46" fmla="*/ 5 w 555"/>
                  <a:gd name="T47" fmla="*/ 13 h 1187"/>
                  <a:gd name="T48" fmla="*/ 5 w 555"/>
                  <a:gd name="T49" fmla="*/ 13 h 1187"/>
                  <a:gd name="T50" fmla="*/ 4 w 555"/>
                  <a:gd name="T51" fmla="*/ 14 h 1187"/>
                  <a:gd name="T52" fmla="*/ 4 w 555"/>
                  <a:gd name="T53" fmla="*/ 14 h 1187"/>
                  <a:gd name="T54" fmla="*/ 4 w 555"/>
                  <a:gd name="T55" fmla="*/ 16 h 1187"/>
                  <a:gd name="T56" fmla="*/ 4 w 555"/>
                  <a:gd name="T57" fmla="*/ 16 h 1187"/>
                  <a:gd name="T58" fmla="*/ 3 w 555"/>
                  <a:gd name="T59" fmla="*/ 17 h 1187"/>
                  <a:gd name="T60" fmla="*/ 2 w 555"/>
                  <a:gd name="T61" fmla="*/ 17 h 1187"/>
                  <a:gd name="T62" fmla="*/ 2 w 555"/>
                  <a:gd name="T63" fmla="*/ 18 h 1187"/>
                  <a:gd name="T64" fmla="*/ 1 w 555"/>
                  <a:gd name="T65" fmla="*/ 18 h 1187"/>
                  <a:gd name="T66" fmla="*/ 1 w 555"/>
                  <a:gd name="T67" fmla="*/ 18 h 1187"/>
                  <a:gd name="T68" fmla="*/ 1 w 555"/>
                  <a:gd name="T69" fmla="*/ 17 h 1187"/>
                  <a:gd name="T70" fmla="*/ 1 w 555"/>
                  <a:gd name="T71" fmla="*/ 17 h 1187"/>
                  <a:gd name="T72" fmla="*/ 1 w 555"/>
                  <a:gd name="T73" fmla="*/ 16 h 1187"/>
                  <a:gd name="T74" fmla="*/ 1 w 555"/>
                  <a:gd name="T75" fmla="*/ 15 h 1187"/>
                  <a:gd name="T76" fmla="*/ 1 w 555"/>
                  <a:gd name="T77" fmla="*/ 14 h 1187"/>
                  <a:gd name="T78" fmla="*/ 0 w 555"/>
                  <a:gd name="T79" fmla="*/ 13 h 1187"/>
                  <a:gd name="T80" fmla="*/ 1 w 555"/>
                  <a:gd name="T81" fmla="*/ 13 h 1187"/>
                  <a:gd name="T82" fmla="*/ 1 w 555"/>
                  <a:gd name="T83" fmla="*/ 12 h 1187"/>
                  <a:gd name="T84" fmla="*/ 2 w 555"/>
                  <a:gd name="T85" fmla="*/ 11 h 1187"/>
                  <a:gd name="T86" fmla="*/ 1 w 555"/>
                  <a:gd name="T87" fmla="*/ 10 h 1187"/>
                  <a:gd name="T88" fmla="*/ 2 w 555"/>
                  <a:gd name="T89" fmla="*/ 9 h 1187"/>
                  <a:gd name="T90" fmla="*/ 2 w 555"/>
                  <a:gd name="T91" fmla="*/ 8 h 1187"/>
                  <a:gd name="T92" fmla="*/ 2 w 555"/>
                  <a:gd name="T93" fmla="*/ 7 h 1187"/>
                  <a:gd name="T94" fmla="*/ 3 w 555"/>
                  <a:gd name="T95" fmla="*/ 6 h 1187"/>
                  <a:gd name="T96" fmla="*/ 3 w 555"/>
                  <a:gd name="T97" fmla="*/ 6 h 1187"/>
                  <a:gd name="T98" fmla="*/ 3 w 555"/>
                  <a:gd name="T99" fmla="*/ 5 h 1187"/>
                  <a:gd name="T100" fmla="*/ 3 w 555"/>
                  <a:gd name="T101" fmla="*/ 5 h 1187"/>
                  <a:gd name="T102" fmla="*/ 3 w 555"/>
                  <a:gd name="T103" fmla="*/ 4 h 1187"/>
                  <a:gd name="T104" fmla="*/ 4 w 555"/>
                  <a:gd name="T105" fmla="*/ 3 h 1187"/>
                  <a:gd name="T106" fmla="*/ 4 w 555"/>
                  <a:gd name="T107" fmla="*/ 2 h 1187"/>
                  <a:gd name="T108" fmla="*/ 5 w 555"/>
                  <a:gd name="T109" fmla="*/ 1 h 1187"/>
                  <a:gd name="T110" fmla="*/ 6 w 555"/>
                  <a:gd name="T111" fmla="*/ 1 h 1187"/>
                  <a:gd name="T112" fmla="*/ 6 w 555"/>
                  <a:gd name="T113" fmla="*/ 0 h 1187"/>
                  <a:gd name="T114" fmla="*/ 7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87"/>
              <p:cNvSpPr>
                <a:spLocks/>
              </p:cNvSpPr>
              <p:nvPr/>
            </p:nvSpPr>
            <p:spPr bwMode="gray">
              <a:xfrm>
                <a:off x="4367" y="676"/>
                <a:ext cx="278" cy="593"/>
              </a:xfrm>
              <a:custGeom>
                <a:avLst/>
                <a:gdLst>
                  <a:gd name="T0" fmla="*/ 7 w 555"/>
                  <a:gd name="T1" fmla="*/ 0 h 1187"/>
                  <a:gd name="T2" fmla="*/ 8 w 555"/>
                  <a:gd name="T3" fmla="*/ 1 h 1187"/>
                  <a:gd name="T4" fmla="*/ 9 w 555"/>
                  <a:gd name="T5" fmla="*/ 1 h 1187"/>
                  <a:gd name="T6" fmla="*/ 9 w 555"/>
                  <a:gd name="T7" fmla="*/ 2 h 1187"/>
                  <a:gd name="T8" fmla="*/ 9 w 555"/>
                  <a:gd name="T9" fmla="*/ 3 h 1187"/>
                  <a:gd name="T10" fmla="*/ 9 w 555"/>
                  <a:gd name="T11" fmla="*/ 3 h 1187"/>
                  <a:gd name="T12" fmla="*/ 9 w 555"/>
                  <a:gd name="T13" fmla="*/ 4 h 1187"/>
                  <a:gd name="T14" fmla="*/ 8 w 555"/>
                  <a:gd name="T15" fmla="*/ 4 h 1187"/>
                  <a:gd name="T16" fmla="*/ 7 w 555"/>
                  <a:gd name="T17" fmla="*/ 5 h 1187"/>
                  <a:gd name="T18" fmla="*/ 7 w 555"/>
                  <a:gd name="T19" fmla="*/ 5 h 1187"/>
                  <a:gd name="T20" fmla="*/ 7 w 555"/>
                  <a:gd name="T21" fmla="*/ 6 h 1187"/>
                  <a:gd name="T22" fmla="*/ 7 w 555"/>
                  <a:gd name="T23" fmla="*/ 7 h 1187"/>
                  <a:gd name="T24" fmla="*/ 6 w 555"/>
                  <a:gd name="T25" fmla="*/ 7 h 1187"/>
                  <a:gd name="T26" fmla="*/ 6 w 555"/>
                  <a:gd name="T27" fmla="*/ 8 h 1187"/>
                  <a:gd name="T28" fmla="*/ 5 w 555"/>
                  <a:gd name="T29" fmla="*/ 8 h 1187"/>
                  <a:gd name="T30" fmla="*/ 5 w 555"/>
                  <a:gd name="T31" fmla="*/ 9 h 1187"/>
                  <a:gd name="T32" fmla="*/ 5 w 555"/>
                  <a:gd name="T33" fmla="*/ 10 h 1187"/>
                  <a:gd name="T34" fmla="*/ 5 w 555"/>
                  <a:gd name="T35" fmla="*/ 11 h 1187"/>
                  <a:gd name="T36" fmla="*/ 6 w 555"/>
                  <a:gd name="T37" fmla="*/ 12 h 1187"/>
                  <a:gd name="T38" fmla="*/ 5 w 555"/>
                  <a:gd name="T39" fmla="*/ 13 h 1187"/>
                  <a:gd name="T40" fmla="*/ 5 w 555"/>
                  <a:gd name="T41" fmla="*/ 13 h 1187"/>
                  <a:gd name="T42" fmla="*/ 4 w 555"/>
                  <a:gd name="T43" fmla="*/ 13 h 1187"/>
                  <a:gd name="T44" fmla="*/ 5 w 555"/>
                  <a:gd name="T45" fmla="*/ 13 h 1187"/>
                  <a:gd name="T46" fmla="*/ 5 w 555"/>
                  <a:gd name="T47" fmla="*/ 13 h 1187"/>
                  <a:gd name="T48" fmla="*/ 5 w 555"/>
                  <a:gd name="T49" fmla="*/ 13 h 1187"/>
                  <a:gd name="T50" fmla="*/ 4 w 555"/>
                  <a:gd name="T51" fmla="*/ 14 h 1187"/>
                  <a:gd name="T52" fmla="*/ 4 w 555"/>
                  <a:gd name="T53" fmla="*/ 14 h 1187"/>
                  <a:gd name="T54" fmla="*/ 4 w 555"/>
                  <a:gd name="T55" fmla="*/ 16 h 1187"/>
                  <a:gd name="T56" fmla="*/ 4 w 555"/>
                  <a:gd name="T57" fmla="*/ 16 h 1187"/>
                  <a:gd name="T58" fmla="*/ 3 w 555"/>
                  <a:gd name="T59" fmla="*/ 17 h 1187"/>
                  <a:gd name="T60" fmla="*/ 2 w 555"/>
                  <a:gd name="T61" fmla="*/ 17 h 1187"/>
                  <a:gd name="T62" fmla="*/ 2 w 555"/>
                  <a:gd name="T63" fmla="*/ 18 h 1187"/>
                  <a:gd name="T64" fmla="*/ 1 w 555"/>
                  <a:gd name="T65" fmla="*/ 18 h 1187"/>
                  <a:gd name="T66" fmla="*/ 1 w 555"/>
                  <a:gd name="T67" fmla="*/ 18 h 1187"/>
                  <a:gd name="T68" fmla="*/ 1 w 555"/>
                  <a:gd name="T69" fmla="*/ 17 h 1187"/>
                  <a:gd name="T70" fmla="*/ 1 w 555"/>
                  <a:gd name="T71" fmla="*/ 17 h 1187"/>
                  <a:gd name="T72" fmla="*/ 1 w 555"/>
                  <a:gd name="T73" fmla="*/ 16 h 1187"/>
                  <a:gd name="T74" fmla="*/ 1 w 555"/>
                  <a:gd name="T75" fmla="*/ 15 h 1187"/>
                  <a:gd name="T76" fmla="*/ 1 w 555"/>
                  <a:gd name="T77" fmla="*/ 14 h 1187"/>
                  <a:gd name="T78" fmla="*/ 0 w 555"/>
                  <a:gd name="T79" fmla="*/ 13 h 1187"/>
                  <a:gd name="T80" fmla="*/ 1 w 555"/>
                  <a:gd name="T81" fmla="*/ 13 h 1187"/>
                  <a:gd name="T82" fmla="*/ 1 w 555"/>
                  <a:gd name="T83" fmla="*/ 12 h 1187"/>
                  <a:gd name="T84" fmla="*/ 2 w 555"/>
                  <a:gd name="T85" fmla="*/ 11 h 1187"/>
                  <a:gd name="T86" fmla="*/ 1 w 555"/>
                  <a:gd name="T87" fmla="*/ 10 h 1187"/>
                  <a:gd name="T88" fmla="*/ 2 w 555"/>
                  <a:gd name="T89" fmla="*/ 9 h 1187"/>
                  <a:gd name="T90" fmla="*/ 2 w 555"/>
                  <a:gd name="T91" fmla="*/ 8 h 1187"/>
                  <a:gd name="T92" fmla="*/ 2 w 555"/>
                  <a:gd name="T93" fmla="*/ 7 h 1187"/>
                  <a:gd name="T94" fmla="*/ 3 w 555"/>
                  <a:gd name="T95" fmla="*/ 6 h 1187"/>
                  <a:gd name="T96" fmla="*/ 3 w 555"/>
                  <a:gd name="T97" fmla="*/ 6 h 1187"/>
                  <a:gd name="T98" fmla="*/ 3 w 555"/>
                  <a:gd name="T99" fmla="*/ 5 h 1187"/>
                  <a:gd name="T100" fmla="*/ 3 w 555"/>
                  <a:gd name="T101" fmla="*/ 5 h 1187"/>
                  <a:gd name="T102" fmla="*/ 3 w 555"/>
                  <a:gd name="T103" fmla="*/ 4 h 1187"/>
                  <a:gd name="T104" fmla="*/ 4 w 555"/>
                  <a:gd name="T105" fmla="*/ 3 h 1187"/>
                  <a:gd name="T106" fmla="*/ 4 w 555"/>
                  <a:gd name="T107" fmla="*/ 2 h 1187"/>
                  <a:gd name="T108" fmla="*/ 5 w 555"/>
                  <a:gd name="T109" fmla="*/ 1 h 1187"/>
                  <a:gd name="T110" fmla="*/ 6 w 555"/>
                  <a:gd name="T111" fmla="*/ 1 h 1187"/>
                  <a:gd name="T112" fmla="*/ 6 w 555"/>
                  <a:gd name="T113" fmla="*/ 0 h 1187"/>
                  <a:gd name="T114" fmla="*/ 7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154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1" name="Group 393"/>
            <p:cNvGrpSpPr>
              <a:grpSpLocks/>
            </p:cNvGrpSpPr>
            <p:nvPr/>
          </p:nvGrpSpPr>
          <p:grpSpPr bwMode="gray">
            <a:xfrm>
              <a:off x="3305331" y="1453899"/>
              <a:ext cx="2013018" cy="2008626"/>
              <a:chOff x="4232" y="580"/>
              <a:chExt cx="506" cy="555"/>
            </a:xfrm>
            <a:solidFill>
              <a:srgbClr val="898989"/>
            </a:solidFill>
          </p:grpSpPr>
          <p:grpSp>
            <p:nvGrpSpPr>
              <p:cNvPr id="235" name="Group 394"/>
              <p:cNvGrpSpPr>
                <a:grpSpLocks/>
              </p:cNvGrpSpPr>
              <p:nvPr/>
            </p:nvGrpSpPr>
            <p:grpSpPr bwMode="gray">
              <a:xfrm>
                <a:off x="4232" y="580"/>
                <a:ext cx="506" cy="555"/>
                <a:chOff x="4232" y="580"/>
                <a:chExt cx="506" cy="555"/>
              </a:xfrm>
              <a:grpFill/>
            </p:grpSpPr>
            <p:sp>
              <p:nvSpPr>
                <p:cNvPr id="247" name="Freeform 395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  <a:lnTo>
                        <a:pt x="272" y="104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396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  <a:lnTo>
                        <a:pt x="272" y="10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397"/>
                <p:cNvSpPr>
                  <a:spLocks/>
                </p:cNvSpPr>
                <p:nvPr/>
              </p:nvSpPr>
              <p:spPr bwMode="gray">
                <a:xfrm>
                  <a:off x="4232" y="580"/>
                  <a:ext cx="506" cy="555"/>
                </a:xfrm>
                <a:custGeom>
                  <a:avLst/>
                  <a:gdLst>
                    <a:gd name="T0" fmla="*/ 5 w 1012"/>
                    <a:gd name="T1" fmla="*/ 16 h 1110"/>
                    <a:gd name="T2" fmla="*/ 6 w 1012"/>
                    <a:gd name="T3" fmla="*/ 15 h 1110"/>
                    <a:gd name="T4" fmla="*/ 6 w 1012"/>
                    <a:gd name="T5" fmla="*/ 14 h 1110"/>
                    <a:gd name="T6" fmla="*/ 6 w 1012"/>
                    <a:gd name="T7" fmla="*/ 13 h 1110"/>
                    <a:gd name="T8" fmla="*/ 6 w 1012"/>
                    <a:gd name="T9" fmla="*/ 11 h 1110"/>
                    <a:gd name="T10" fmla="*/ 7 w 1012"/>
                    <a:gd name="T11" fmla="*/ 10 h 1110"/>
                    <a:gd name="T12" fmla="*/ 7 w 1012"/>
                    <a:gd name="T13" fmla="*/ 9 h 1110"/>
                    <a:gd name="T14" fmla="*/ 8 w 1012"/>
                    <a:gd name="T15" fmla="*/ 8 h 1110"/>
                    <a:gd name="T16" fmla="*/ 8 w 1012"/>
                    <a:gd name="T17" fmla="*/ 7 h 1110"/>
                    <a:gd name="T18" fmla="*/ 9 w 1012"/>
                    <a:gd name="T19" fmla="*/ 6 h 1110"/>
                    <a:gd name="T20" fmla="*/ 10 w 1012"/>
                    <a:gd name="T21" fmla="*/ 5 h 1110"/>
                    <a:gd name="T22" fmla="*/ 11 w 1012"/>
                    <a:gd name="T23" fmla="*/ 4 h 1110"/>
                    <a:gd name="T24" fmla="*/ 11 w 1012"/>
                    <a:gd name="T25" fmla="*/ 3 h 1110"/>
                    <a:gd name="T26" fmla="*/ 13 w 1012"/>
                    <a:gd name="T27" fmla="*/ 4 h 1110"/>
                    <a:gd name="T28" fmla="*/ 14 w 1012"/>
                    <a:gd name="T29" fmla="*/ 4 h 1110"/>
                    <a:gd name="T30" fmla="*/ 14 w 1012"/>
                    <a:gd name="T31" fmla="*/ 3 h 1110"/>
                    <a:gd name="T32" fmla="*/ 15 w 1012"/>
                    <a:gd name="T33" fmla="*/ 2 h 1110"/>
                    <a:gd name="T34" fmla="*/ 15 w 1012"/>
                    <a:gd name="T35" fmla="*/ 3 h 1110"/>
                    <a:gd name="T36" fmla="*/ 16 w 1012"/>
                    <a:gd name="T37" fmla="*/ 2 h 1110"/>
                    <a:gd name="T38" fmla="*/ 16 w 1012"/>
                    <a:gd name="T39" fmla="*/ 1 h 1110"/>
                    <a:gd name="T40" fmla="*/ 15 w 1012"/>
                    <a:gd name="T41" fmla="*/ 1 h 1110"/>
                    <a:gd name="T42" fmla="*/ 15 w 1012"/>
                    <a:gd name="T43" fmla="*/ 1 h 1110"/>
                    <a:gd name="T44" fmla="*/ 14 w 1012"/>
                    <a:gd name="T45" fmla="*/ 1 h 1110"/>
                    <a:gd name="T46" fmla="*/ 14 w 1012"/>
                    <a:gd name="T47" fmla="*/ 1 h 1110"/>
                    <a:gd name="T48" fmla="*/ 14 w 1012"/>
                    <a:gd name="T49" fmla="*/ 1 h 1110"/>
                    <a:gd name="T50" fmla="*/ 13 w 1012"/>
                    <a:gd name="T51" fmla="*/ 2 h 1110"/>
                    <a:gd name="T52" fmla="*/ 12 w 1012"/>
                    <a:gd name="T53" fmla="*/ 2 h 1110"/>
                    <a:gd name="T54" fmla="*/ 11 w 1012"/>
                    <a:gd name="T55" fmla="*/ 3 h 1110"/>
                    <a:gd name="T56" fmla="*/ 10 w 1012"/>
                    <a:gd name="T57" fmla="*/ 3 h 1110"/>
                    <a:gd name="T58" fmla="*/ 10 w 1012"/>
                    <a:gd name="T59" fmla="*/ 4 h 1110"/>
                    <a:gd name="T60" fmla="*/ 10 w 1012"/>
                    <a:gd name="T61" fmla="*/ 4 h 1110"/>
                    <a:gd name="T62" fmla="*/ 9 w 1012"/>
                    <a:gd name="T63" fmla="*/ 5 h 1110"/>
                    <a:gd name="T64" fmla="*/ 8 w 1012"/>
                    <a:gd name="T65" fmla="*/ 5 h 1110"/>
                    <a:gd name="T66" fmla="*/ 8 w 1012"/>
                    <a:gd name="T67" fmla="*/ 6 h 1110"/>
                    <a:gd name="T68" fmla="*/ 7 w 1012"/>
                    <a:gd name="T69" fmla="*/ 7 h 1110"/>
                    <a:gd name="T70" fmla="*/ 6 w 1012"/>
                    <a:gd name="T71" fmla="*/ 8 h 1110"/>
                    <a:gd name="T72" fmla="*/ 6 w 1012"/>
                    <a:gd name="T73" fmla="*/ 9 h 1110"/>
                    <a:gd name="T74" fmla="*/ 5 w 1012"/>
                    <a:gd name="T75" fmla="*/ 10 h 1110"/>
                    <a:gd name="T76" fmla="*/ 6 w 1012"/>
                    <a:gd name="T77" fmla="*/ 10 h 1110"/>
                    <a:gd name="T78" fmla="*/ 5 w 1012"/>
                    <a:gd name="T79" fmla="*/ 10 h 1110"/>
                    <a:gd name="T80" fmla="*/ 4 w 1012"/>
                    <a:gd name="T81" fmla="*/ 11 h 1110"/>
                    <a:gd name="T82" fmla="*/ 3 w 1012"/>
                    <a:gd name="T83" fmla="*/ 11 h 1110"/>
                    <a:gd name="T84" fmla="*/ 2 w 1012"/>
                    <a:gd name="T85" fmla="*/ 12 h 1110"/>
                    <a:gd name="T86" fmla="*/ 2 w 1012"/>
                    <a:gd name="T87" fmla="*/ 12 h 1110"/>
                    <a:gd name="T88" fmla="*/ 1 w 1012"/>
                    <a:gd name="T89" fmla="*/ 12 h 1110"/>
                    <a:gd name="T90" fmla="*/ 1 w 1012"/>
                    <a:gd name="T91" fmla="*/ 14 h 1110"/>
                    <a:gd name="T92" fmla="*/ 1 w 1012"/>
                    <a:gd name="T93" fmla="*/ 15 h 1110"/>
                    <a:gd name="T94" fmla="*/ 1 w 1012"/>
                    <a:gd name="T95" fmla="*/ 16 h 1110"/>
                    <a:gd name="T96" fmla="*/ 1 w 1012"/>
                    <a:gd name="T97" fmla="*/ 16 h 1110"/>
                    <a:gd name="T98" fmla="*/ 0 w 1012"/>
                    <a:gd name="T99" fmla="*/ 17 h 1110"/>
                    <a:gd name="T100" fmla="*/ 2 w 1012"/>
                    <a:gd name="T101" fmla="*/ 18 h 1110"/>
                    <a:gd name="T102" fmla="*/ 4 w 1012"/>
                    <a:gd name="T103" fmla="*/ 16 h 1110"/>
                    <a:gd name="T104" fmla="*/ 4 w 1012"/>
                    <a:gd name="T105" fmla="*/ 16 h 1110"/>
                    <a:gd name="T106" fmla="*/ 5 w 1012"/>
                    <a:gd name="T107" fmla="*/ 17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2" y="1045"/>
                      </a:moveTo>
                      <a:lnTo>
                        <a:pt x="275" y="1043"/>
                      </a:lnTo>
                      <a:lnTo>
                        <a:pt x="286" y="1040"/>
                      </a:lnTo>
                      <a:lnTo>
                        <a:pt x="294" y="1028"/>
                      </a:lnTo>
                      <a:lnTo>
                        <a:pt x="298" y="1014"/>
                      </a:lnTo>
                      <a:lnTo>
                        <a:pt x="301" y="1006"/>
                      </a:lnTo>
                      <a:lnTo>
                        <a:pt x="298" y="984"/>
                      </a:lnTo>
                      <a:lnTo>
                        <a:pt x="301" y="969"/>
                      </a:lnTo>
                      <a:lnTo>
                        <a:pt x="312" y="962"/>
                      </a:lnTo>
                      <a:lnTo>
                        <a:pt x="338" y="951"/>
                      </a:lnTo>
                      <a:lnTo>
                        <a:pt x="342" y="939"/>
                      </a:lnTo>
                      <a:lnTo>
                        <a:pt x="338" y="902"/>
                      </a:lnTo>
                      <a:lnTo>
                        <a:pt x="335" y="895"/>
                      </a:lnTo>
                      <a:lnTo>
                        <a:pt x="335" y="873"/>
                      </a:lnTo>
                      <a:lnTo>
                        <a:pt x="327" y="865"/>
                      </a:lnTo>
                      <a:lnTo>
                        <a:pt x="331" y="847"/>
                      </a:lnTo>
                      <a:lnTo>
                        <a:pt x="338" y="847"/>
                      </a:lnTo>
                      <a:lnTo>
                        <a:pt x="357" y="836"/>
                      </a:lnTo>
                      <a:lnTo>
                        <a:pt x="342" y="802"/>
                      </a:lnTo>
                      <a:lnTo>
                        <a:pt x="335" y="791"/>
                      </a:lnTo>
                      <a:lnTo>
                        <a:pt x="335" y="788"/>
                      </a:lnTo>
                      <a:lnTo>
                        <a:pt x="335" y="759"/>
                      </a:lnTo>
                      <a:lnTo>
                        <a:pt x="346" y="737"/>
                      </a:lnTo>
                      <a:lnTo>
                        <a:pt x="349" y="714"/>
                      </a:lnTo>
                      <a:lnTo>
                        <a:pt x="353" y="688"/>
                      </a:lnTo>
                      <a:lnTo>
                        <a:pt x="349" y="666"/>
                      </a:lnTo>
                      <a:lnTo>
                        <a:pt x="357" y="651"/>
                      </a:lnTo>
                      <a:lnTo>
                        <a:pt x="361" y="640"/>
                      </a:lnTo>
                      <a:lnTo>
                        <a:pt x="383" y="625"/>
                      </a:lnTo>
                      <a:lnTo>
                        <a:pt x="405" y="618"/>
                      </a:lnTo>
                      <a:lnTo>
                        <a:pt x="424" y="625"/>
                      </a:lnTo>
                      <a:lnTo>
                        <a:pt x="431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1" y="562"/>
                      </a:lnTo>
                      <a:lnTo>
                        <a:pt x="427" y="548"/>
                      </a:lnTo>
                      <a:lnTo>
                        <a:pt x="431" y="540"/>
                      </a:lnTo>
                      <a:lnTo>
                        <a:pt x="438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9" y="214"/>
                      </a:lnTo>
                      <a:lnTo>
                        <a:pt x="686" y="199"/>
                      </a:lnTo>
                      <a:lnTo>
                        <a:pt x="689" y="192"/>
                      </a:lnTo>
                      <a:lnTo>
                        <a:pt x="682" y="188"/>
                      </a:lnTo>
                      <a:lnTo>
                        <a:pt x="697" y="174"/>
                      </a:lnTo>
                      <a:lnTo>
                        <a:pt x="719" y="171"/>
                      </a:lnTo>
                      <a:lnTo>
                        <a:pt x="734" y="192"/>
                      </a:lnTo>
                      <a:lnTo>
                        <a:pt x="760" y="221"/>
                      </a:lnTo>
                      <a:lnTo>
                        <a:pt x="771" y="221"/>
                      </a:lnTo>
                      <a:lnTo>
                        <a:pt x="786" y="210"/>
                      </a:lnTo>
                      <a:lnTo>
                        <a:pt x="797" y="207"/>
                      </a:lnTo>
                      <a:lnTo>
                        <a:pt x="804" y="210"/>
                      </a:lnTo>
                      <a:lnTo>
                        <a:pt x="816" y="221"/>
                      </a:lnTo>
                      <a:lnTo>
                        <a:pt x="830" y="225"/>
                      </a:lnTo>
                      <a:lnTo>
                        <a:pt x="834" y="221"/>
                      </a:lnTo>
                      <a:lnTo>
                        <a:pt x="841" y="207"/>
                      </a:lnTo>
                      <a:lnTo>
                        <a:pt x="845" y="199"/>
                      </a:lnTo>
                      <a:lnTo>
                        <a:pt x="860" y="174"/>
                      </a:lnTo>
                      <a:lnTo>
                        <a:pt x="864" y="171"/>
                      </a:lnTo>
                      <a:lnTo>
                        <a:pt x="860" y="133"/>
                      </a:lnTo>
                      <a:lnTo>
                        <a:pt x="879" y="115"/>
                      </a:lnTo>
                      <a:lnTo>
                        <a:pt x="886" y="119"/>
                      </a:lnTo>
                      <a:lnTo>
                        <a:pt x="908" y="96"/>
                      </a:lnTo>
                      <a:lnTo>
                        <a:pt x="927" y="119"/>
                      </a:lnTo>
                      <a:lnTo>
                        <a:pt x="934" y="126"/>
                      </a:lnTo>
                      <a:lnTo>
                        <a:pt x="945" y="122"/>
                      </a:lnTo>
                      <a:lnTo>
                        <a:pt x="953" y="133"/>
                      </a:lnTo>
                      <a:lnTo>
                        <a:pt x="953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5" y="15"/>
                      </a:lnTo>
                      <a:lnTo>
                        <a:pt x="930" y="30"/>
                      </a:lnTo>
                      <a:lnTo>
                        <a:pt x="923" y="41"/>
                      </a:lnTo>
                      <a:lnTo>
                        <a:pt x="908" y="30"/>
                      </a:lnTo>
                      <a:lnTo>
                        <a:pt x="916" y="22"/>
                      </a:lnTo>
                      <a:lnTo>
                        <a:pt x="919" y="4"/>
                      </a:lnTo>
                      <a:lnTo>
                        <a:pt x="916" y="0"/>
                      </a:lnTo>
                      <a:lnTo>
                        <a:pt x="897" y="0"/>
                      </a:lnTo>
                      <a:lnTo>
                        <a:pt x="893" y="7"/>
                      </a:lnTo>
                      <a:lnTo>
                        <a:pt x="890" y="19"/>
                      </a:lnTo>
                      <a:lnTo>
                        <a:pt x="893" y="30"/>
                      </a:lnTo>
                      <a:lnTo>
                        <a:pt x="879" y="44"/>
                      </a:lnTo>
                      <a:lnTo>
                        <a:pt x="867" y="22"/>
                      </a:lnTo>
                      <a:lnTo>
                        <a:pt x="856" y="26"/>
                      </a:lnTo>
                      <a:lnTo>
                        <a:pt x="853" y="44"/>
                      </a:lnTo>
                      <a:lnTo>
                        <a:pt x="845" y="70"/>
                      </a:lnTo>
                      <a:lnTo>
                        <a:pt x="827" y="89"/>
                      </a:lnTo>
                      <a:lnTo>
                        <a:pt x="816" y="67"/>
                      </a:lnTo>
                      <a:lnTo>
                        <a:pt x="834" y="52"/>
                      </a:lnTo>
                      <a:lnTo>
                        <a:pt x="838" y="30"/>
                      </a:lnTo>
                      <a:lnTo>
                        <a:pt x="827" y="30"/>
                      </a:lnTo>
                      <a:lnTo>
                        <a:pt x="808" y="30"/>
                      </a:lnTo>
                      <a:lnTo>
                        <a:pt x="793" y="52"/>
                      </a:lnTo>
                      <a:lnTo>
                        <a:pt x="775" y="82"/>
                      </a:lnTo>
                      <a:lnTo>
                        <a:pt x="782" y="96"/>
                      </a:lnTo>
                      <a:lnTo>
                        <a:pt x="771" y="104"/>
                      </a:lnTo>
                      <a:lnTo>
                        <a:pt x="756" y="93"/>
                      </a:lnTo>
                      <a:lnTo>
                        <a:pt x="741" y="100"/>
                      </a:lnTo>
                      <a:lnTo>
                        <a:pt x="745" y="115"/>
                      </a:lnTo>
                      <a:lnTo>
                        <a:pt x="727" y="115"/>
                      </a:lnTo>
                      <a:lnTo>
                        <a:pt x="715" y="119"/>
                      </a:lnTo>
                      <a:lnTo>
                        <a:pt x="701" y="137"/>
                      </a:lnTo>
                      <a:lnTo>
                        <a:pt x="682" y="133"/>
                      </a:lnTo>
                      <a:lnTo>
                        <a:pt x="682" y="145"/>
                      </a:lnTo>
                      <a:lnTo>
                        <a:pt x="667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1" y="399"/>
                      </a:lnTo>
                      <a:lnTo>
                        <a:pt x="412" y="414"/>
                      </a:lnTo>
                      <a:lnTo>
                        <a:pt x="412" y="425"/>
                      </a:lnTo>
                      <a:lnTo>
                        <a:pt x="416" y="436"/>
                      </a:lnTo>
                      <a:lnTo>
                        <a:pt x="401" y="448"/>
                      </a:lnTo>
                      <a:lnTo>
                        <a:pt x="405" y="462"/>
                      </a:lnTo>
                      <a:lnTo>
                        <a:pt x="390" y="488"/>
                      </a:lnTo>
                      <a:lnTo>
                        <a:pt x="379" y="492"/>
                      </a:lnTo>
                      <a:lnTo>
                        <a:pt x="379" y="511"/>
                      </a:lnTo>
                      <a:lnTo>
                        <a:pt x="387" y="522"/>
                      </a:lnTo>
                      <a:lnTo>
                        <a:pt x="375" y="533"/>
                      </a:lnTo>
                      <a:lnTo>
                        <a:pt x="368" y="525"/>
                      </a:lnTo>
                      <a:lnTo>
                        <a:pt x="353" y="533"/>
                      </a:lnTo>
                      <a:lnTo>
                        <a:pt x="357" y="555"/>
                      </a:lnTo>
                      <a:lnTo>
                        <a:pt x="342" y="562"/>
                      </a:lnTo>
                      <a:lnTo>
                        <a:pt x="320" y="566"/>
                      </a:lnTo>
                      <a:lnTo>
                        <a:pt x="305" y="585"/>
                      </a:lnTo>
                      <a:lnTo>
                        <a:pt x="301" y="603"/>
                      </a:lnTo>
                      <a:lnTo>
                        <a:pt x="286" y="618"/>
                      </a:lnTo>
                      <a:lnTo>
                        <a:pt x="286" y="629"/>
                      </a:lnTo>
                      <a:lnTo>
                        <a:pt x="305" y="614"/>
                      </a:lnTo>
                      <a:lnTo>
                        <a:pt x="327" y="599"/>
                      </a:lnTo>
                      <a:lnTo>
                        <a:pt x="335" y="603"/>
                      </a:lnTo>
                      <a:lnTo>
                        <a:pt x="327" y="625"/>
                      </a:lnTo>
                      <a:lnTo>
                        <a:pt x="309" y="637"/>
                      </a:lnTo>
                      <a:lnTo>
                        <a:pt x="290" y="633"/>
                      </a:lnTo>
                      <a:lnTo>
                        <a:pt x="294" y="648"/>
                      </a:lnTo>
                      <a:lnTo>
                        <a:pt x="268" y="659"/>
                      </a:lnTo>
                      <a:lnTo>
                        <a:pt x="264" y="637"/>
                      </a:lnTo>
                      <a:lnTo>
                        <a:pt x="253" y="629"/>
                      </a:lnTo>
                      <a:lnTo>
                        <a:pt x="238" y="651"/>
                      </a:lnTo>
                      <a:lnTo>
                        <a:pt x="223" y="651"/>
                      </a:lnTo>
                      <a:lnTo>
                        <a:pt x="207" y="655"/>
                      </a:lnTo>
                      <a:lnTo>
                        <a:pt x="205" y="674"/>
                      </a:lnTo>
                      <a:lnTo>
                        <a:pt x="197" y="677"/>
                      </a:lnTo>
                      <a:lnTo>
                        <a:pt x="197" y="687"/>
                      </a:lnTo>
                      <a:lnTo>
                        <a:pt x="188" y="683"/>
                      </a:lnTo>
                      <a:lnTo>
                        <a:pt x="175" y="675"/>
                      </a:lnTo>
                      <a:lnTo>
                        <a:pt x="155" y="677"/>
                      </a:lnTo>
                      <a:lnTo>
                        <a:pt x="155" y="688"/>
                      </a:lnTo>
                      <a:lnTo>
                        <a:pt x="157" y="698"/>
                      </a:lnTo>
                      <a:lnTo>
                        <a:pt x="149" y="701"/>
                      </a:lnTo>
                      <a:lnTo>
                        <a:pt x="131" y="692"/>
                      </a:lnTo>
                      <a:lnTo>
                        <a:pt x="114" y="705"/>
                      </a:lnTo>
                      <a:lnTo>
                        <a:pt x="118" y="716"/>
                      </a:lnTo>
                      <a:lnTo>
                        <a:pt x="116" y="724"/>
                      </a:lnTo>
                      <a:lnTo>
                        <a:pt x="99" y="716"/>
                      </a:lnTo>
                      <a:lnTo>
                        <a:pt x="94" y="726"/>
                      </a:lnTo>
                      <a:lnTo>
                        <a:pt x="88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9" y="1110"/>
                      </a:lnTo>
                      <a:lnTo>
                        <a:pt x="142" y="1088"/>
                      </a:lnTo>
                      <a:lnTo>
                        <a:pt x="175" y="1064"/>
                      </a:lnTo>
                      <a:lnTo>
                        <a:pt x="205" y="1023"/>
                      </a:lnTo>
                      <a:lnTo>
                        <a:pt x="210" y="1019"/>
                      </a:lnTo>
                      <a:lnTo>
                        <a:pt x="218" y="1032"/>
                      </a:lnTo>
                      <a:lnTo>
                        <a:pt x="233" y="1023"/>
                      </a:lnTo>
                      <a:lnTo>
                        <a:pt x="238" y="1008"/>
                      </a:lnTo>
                      <a:lnTo>
                        <a:pt x="240" y="990"/>
                      </a:lnTo>
                      <a:lnTo>
                        <a:pt x="255" y="967"/>
                      </a:lnTo>
                      <a:lnTo>
                        <a:pt x="249" y="993"/>
                      </a:lnTo>
                      <a:lnTo>
                        <a:pt x="257" y="997"/>
                      </a:lnTo>
                      <a:lnTo>
                        <a:pt x="253" y="1008"/>
                      </a:lnTo>
                      <a:lnTo>
                        <a:pt x="257" y="1028"/>
                      </a:lnTo>
                      <a:lnTo>
                        <a:pt x="264" y="1045"/>
                      </a:lnTo>
                      <a:lnTo>
                        <a:pt x="273" y="1040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vl="0"/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6" name="Group 398"/>
              <p:cNvGrpSpPr>
                <a:grpSpLocks/>
              </p:cNvGrpSpPr>
              <p:nvPr/>
            </p:nvGrpSpPr>
            <p:grpSpPr bwMode="gray">
              <a:xfrm>
                <a:off x="4334" y="580"/>
                <a:ext cx="321" cy="318"/>
                <a:chOff x="4334" y="580"/>
                <a:chExt cx="321" cy="318"/>
              </a:xfrm>
              <a:grpFill/>
            </p:grpSpPr>
            <p:sp>
              <p:nvSpPr>
                <p:cNvPr id="237" name="Freeform 399"/>
                <p:cNvSpPr>
                  <a:spLocks/>
                </p:cNvSpPr>
                <p:nvPr/>
              </p:nvSpPr>
              <p:spPr bwMode="gray">
                <a:xfrm>
                  <a:off x="4486" y="677"/>
                  <a:ext cx="15" cy="19"/>
                </a:xfrm>
                <a:custGeom>
                  <a:avLst/>
                  <a:gdLst>
                    <a:gd name="T0" fmla="*/ 1 w 30"/>
                    <a:gd name="T1" fmla="*/ 0 h 39"/>
                    <a:gd name="T2" fmla="*/ 1 w 30"/>
                    <a:gd name="T3" fmla="*/ 0 h 39"/>
                    <a:gd name="T4" fmla="*/ 1 w 30"/>
                    <a:gd name="T5" fmla="*/ 0 h 39"/>
                    <a:gd name="T6" fmla="*/ 1 w 30"/>
                    <a:gd name="T7" fmla="*/ 0 h 39"/>
                    <a:gd name="T8" fmla="*/ 0 w 30"/>
                    <a:gd name="T9" fmla="*/ 0 h 39"/>
                    <a:gd name="T10" fmla="*/ 0 w 30"/>
                    <a:gd name="T11" fmla="*/ 0 h 39"/>
                    <a:gd name="T12" fmla="*/ 1 w 30"/>
                    <a:gd name="T13" fmla="*/ 0 h 39"/>
                    <a:gd name="T14" fmla="*/ 1 w 30"/>
                    <a:gd name="T15" fmla="*/ 0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9"/>
                    <a:gd name="T26" fmla="*/ 30 w 30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400"/>
                <p:cNvSpPr>
                  <a:spLocks/>
                </p:cNvSpPr>
                <p:nvPr/>
              </p:nvSpPr>
              <p:spPr bwMode="gray">
                <a:xfrm>
                  <a:off x="4462" y="690"/>
                  <a:ext cx="14" cy="11"/>
                </a:xfrm>
                <a:custGeom>
                  <a:avLst/>
                  <a:gdLst>
                    <a:gd name="T0" fmla="*/ 1 w 27"/>
                    <a:gd name="T1" fmla="*/ 0 h 21"/>
                    <a:gd name="T2" fmla="*/ 1 w 27"/>
                    <a:gd name="T3" fmla="*/ 1 h 21"/>
                    <a:gd name="T4" fmla="*/ 1 w 27"/>
                    <a:gd name="T5" fmla="*/ 1 h 21"/>
                    <a:gd name="T6" fmla="*/ 0 w 27"/>
                    <a:gd name="T7" fmla="*/ 1 h 21"/>
                    <a:gd name="T8" fmla="*/ 1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1"/>
                    <a:gd name="T17" fmla="*/ 27 w 2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401"/>
                <p:cNvSpPr>
                  <a:spLocks/>
                </p:cNvSpPr>
                <p:nvPr/>
              </p:nvSpPr>
              <p:spPr bwMode="gray">
                <a:xfrm>
                  <a:off x="4467" y="669"/>
                  <a:ext cx="16" cy="12"/>
                </a:xfrm>
                <a:custGeom>
                  <a:avLst/>
                  <a:gdLst>
                    <a:gd name="T0" fmla="*/ 0 w 33"/>
                    <a:gd name="T1" fmla="*/ 0 h 26"/>
                    <a:gd name="T2" fmla="*/ 0 w 33"/>
                    <a:gd name="T3" fmla="*/ 0 h 26"/>
                    <a:gd name="T4" fmla="*/ 0 w 33"/>
                    <a:gd name="T5" fmla="*/ 0 h 26"/>
                    <a:gd name="T6" fmla="*/ 0 w 33"/>
                    <a:gd name="T7" fmla="*/ 0 h 26"/>
                    <a:gd name="T8" fmla="*/ 0 w 33"/>
                    <a:gd name="T9" fmla="*/ 0 h 26"/>
                    <a:gd name="T10" fmla="*/ 0 w 33"/>
                    <a:gd name="T11" fmla="*/ 0 h 26"/>
                    <a:gd name="T12" fmla="*/ 0 w 33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26"/>
                    <a:gd name="T23" fmla="*/ 33 w 3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2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402"/>
                <p:cNvSpPr>
                  <a:spLocks/>
                </p:cNvSpPr>
                <p:nvPr/>
              </p:nvSpPr>
              <p:spPr bwMode="gray">
                <a:xfrm>
                  <a:off x="4486" y="657"/>
                  <a:ext cx="12" cy="8"/>
                </a:xfrm>
                <a:custGeom>
                  <a:avLst/>
                  <a:gdLst>
                    <a:gd name="T0" fmla="*/ 0 w 24"/>
                    <a:gd name="T1" fmla="*/ 1 h 16"/>
                    <a:gd name="T2" fmla="*/ 1 w 24"/>
                    <a:gd name="T3" fmla="*/ 0 h 16"/>
                    <a:gd name="T4" fmla="*/ 1 w 24"/>
                    <a:gd name="T5" fmla="*/ 1 h 16"/>
                    <a:gd name="T6" fmla="*/ 0 w 24"/>
                    <a:gd name="T7" fmla="*/ 1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403"/>
                <p:cNvSpPr>
                  <a:spLocks/>
                </p:cNvSpPr>
                <p:nvPr/>
              </p:nvSpPr>
              <p:spPr bwMode="gray">
                <a:xfrm>
                  <a:off x="4443" y="695"/>
                  <a:ext cx="9" cy="9"/>
                </a:xfrm>
                <a:custGeom>
                  <a:avLst/>
                  <a:gdLst>
                    <a:gd name="T0" fmla="*/ 1 w 18"/>
                    <a:gd name="T1" fmla="*/ 0 h 18"/>
                    <a:gd name="T2" fmla="*/ 1 w 18"/>
                    <a:gd name="T3" fmla="*/ 1 h 18"/>
                    <a:gd name="T4" fmla="*/ 0 w 18"/>
                    <a:gd name="T5" fmla="*/ 1 h 18"/>
                    <a:gd name="T6" fmla="*/ 1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404"/>
                <p:cNvSpPr>
                  <a:spLocks/>
                </p:cNvSpPr>
                <p:nvPr/>
              </p:nvSpPr>
              <p:spPr bwMode="gray">
                <a:xfrm>
                  <a:off x="4538" y="633"/>
                  <a:ext cx="16" cy="13"/>
                </a:xfrm>
                <a:custGeom>
                  <a:avLst/>
                  <a:gdLst>
                    <a:gd name="T0" fmla="*/ 0 w 33"/>
                    <a:gd name="T1" fmla="*/ 0 h 27"/>
                    <a:gd name="T2" fmla="*/ 0 w 33"/>
                    <a:gd name="T3" fmla="*/ 0 h 27"/>
                    <a:gd name="T4" fmla="*/ 0 w 33"/>
                    <a:gd name="T5" fmla="*/ 0 h 27"/>
                    <a:gd name="T6" fmla="*/ 0 w 33"/>
                    <a:gd name="T7" fmla="*/ 0 h 27"/>
                    <a:gd name="T8" fmla="*/ 0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405"/>
                <p:cNvSpPr>
                  <a:spLocks/>
                </p:cNvSpPr>
                <p:nvPr/>
              </p:nvSpPr>
              <p:spPr bwMode="gray">
                <a:xfrm>
                  <a:off x="4553" y="621"/>
                  <a:ext cx="16" cy="13"/>
                </a:xfrm>
                <a:custGeom>
                  <a:avLst/>
                  <a:gdLst>
                    <a:gd name="T0" fmla="*/ 0 w 34"/>
                    <a:gd name="T1" fmla="*/ 0 h 27"/>
                    <a:gd name="T2" fmla="*/ 0 w 34"/>
                    <a:gd name="T3" fmla="*/ 0 h 27"/>
                    <a:gd name="T4" fmla="*/ 0 w 34"/>
                    <a:gd name="T5" fmla="*/ 0 h 27"/>
                    <a:gd name="T6" fmla="*/ 0 w 34"/>
                    <a:gd name="T7" fmla="*/ 0 h 27"/>
                    <a:gd name="T8" fmla="*/ 0 w 34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27"/>
                    <a:gd name="T17" fmla="*/ 34 w 34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4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406"/>
                <p:cNvSpPr>
                  <a:spLocks/>
                </p:cNvSpPr>
                <p:nvPr/>
              </p:nvSpPr>
              <p:spPr bwMode="gray">
                <a:xfrm>
                  <a:off x="4596" y="595"/>
                  <a:ext cx="24" cy="17"/>
                </a:xfrm>
                <a:custGeom>
                  <a:avLst/>
                  <a:gdLst>
                    <a:gd name="T0" fmla="*/ 1 w 48"/>
                    <a:gd name="T1" fmla="*/ 1 h 33"/>
                    <a:gd name="T2" fmla="*/ 1 w 48"/>
                    <a:gd name="T3" fmla="*/ 1 h 33"/>
                    <a:gd name="T4" fmla="*/ 1 w 48"/>
                    <a:gd name="T5" fmla="*/ 0 h 33"/>
                    <a:gd name="T6" fmla="*/ 1 w 48"/>
                    <a:gd name="T7" fmla="*/ 1 h 33"/>
                    <a:gd name="T8" fmla="*/ 1 w 48"/>
                    <a:gd name="T9" fmla="*/ 1 h 33"/>
                    <a:gd name="T10" fmla="*/ 0 w 48"/>
                    <a:gd name="T11" fmla="*/ 1 h 33"/>
                    <a:gd name="T12" fmla="*/ 1 w 48"/>
                    <a:gd name="T13" fmla="*/ 1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3"/>
                    <a:gd name="T23" fmla="*/ 48 w 4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407"/>
                <p:cNvSpPr>
                  <a:spLocks/>
                </p:cNvSpPr>
                <p:nvPr/>
              </p:nvSpPr>
              <p:spPr bwMode="gray">
                <a:xfrm>
                  <a:off x="4643" y="580"/>
                  <a:ext cx="12" cy="9"/>
                </a:xfrm>
                <a:custGeom>
                  <a:avLst/>
                  <a:gdLst>
                    <a:gd name="T0" fmla="*/ 1 w 24"/>
                    <a:gd name="T1" fmla="*/ 0 h 18"/>
                    <a:gd name="T2" fmla="*/ 1 w 24"/>
                    <a:gd name="T3" fmla="*/ 1 h 18"/>
                    <a:gd name="T4" fmla="*/ 1 w 24"/>
                    <a:gd name="T5" fmla="*/ 1 h 18"/>
                    <a:gd name="T6" fmla="*/ 0 w 24"/>
                    <a:gd name="T7" fmla="*/ 1 h 18"/>
                    <a:gd name="T8" fmla="*/ 1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8"/>
                    <a:gd name="T17" fmla="*/ 24 w 2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pattFill prst="dkUpDiag">
                  <a:fgClr>
                    <a:srgbClr val="00A0C8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408"/>
                <p:cNvSpPr>
                  <a:spLocks/>
                </p:cNvSpPr>
                <p:nvPr/>
              </p:nvSpPr>
              <p:spPr bwMode="gray">
                <a:xfrm>
                  <a:off x="4334" y="887"/>
                  <a:ext cx="18" cy="11"/>
                </a:xfrm>
                <a:custGeom>
                  <a:avLst/>
                  <a:gdLst>
                    <a:gd name="T0" fmla="*/ 1 w 36"/>
                    <a:gd name="T1" fmla="*/ 1 h 21"/>
                    <a:gd name="T2" fmla="*/ 1 w 36"/>
                    <a:gd name="T3" fmla="*/ 0 h 21"/>
                    <a:gd name="T4" fmla="*/ 0 w 36"/>
                    <a:gd name="T5" fmla="*/ 1 h 21"/>
                    <a:gd name="T6" fmla="*/ 1 w 36"/>
                    <a:gd name="T7" fmla="*/ 1 h 21"/>
                    <a:gd name="T8" fmla="*/ 1 w 36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154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2" name="Freeform 409"/>
            <p:cNvSpPr>
              <a:spLocks/>
            </p:cNvSpPr>
            <p:nvPr/>
          </p:nvSpPr>
          <p:spPr bwMode="gray">
            <a:xfrm>
              <a:off x="4269838" y="4889706"/>
              <a:ext cx="696934" cy="279840"/>
            </a:xfrm>
            <a:custGeom>
              <a:avLst/>
              <a:gdLst>
                <a:gd name="T0" fmla="*/ 8 w 353"/>
                <a:gd name="T1" fmla="*/ 1 h 157"/>
                <a:gd name="T2" fmla="*/ 9 w 353"/>
                <a:gd name="T3" fmla="*/ 0 h 157"/>
                <a:gd name="T4" fmla="*/ 10 w 353"/>
                <a:gd name="T5" fmla="*/ 0 h 157"/>
                <a:gd name="T6" fmla="*/ 10 w 353"/>
                <a:gd name="T7" fmla="*/ 1 h 157"/>
                <a:gd name="T8" fmla="*/ 11 w 353"/>
                <a:gd name="T9" fmla="*/ 1 h 157"/>
                <a:gd name="T10" fmla="*/ 11 w 353"/>
                <a:gd name="T11" fmla="*/ 1 h 157"/>
                <a:gd name="T12" fmla="*/ 13 w 353"/>
                <a:gd name="T13" fmla="*/ 1 h 157"/>
                <a:gd name="T14" fmla="*/ 15 w 353"/>
                <a:gd name="T15" fmla="*/ 1 h 157"/>
                <a:gd name="T16" fmla="*/ 15 w 353"/>
                <a:gd name="T17" fmla="*/ 1 h 157"/>
                <a:gd name="T18" fmla="*/ 16 w 353"/>
                <a:gd name="T19" fmla="*/ 1 h 157"/>
                <a:gd name="T20" fmla="*/ 16 w 353"/>
                <a:gd name="T21" fmla="*/ 1 h 157"/>
                <a:gd name="T22" fmla="*/ 18 w 353"/>
                <a:gd name="T23" fmla="*/ 1 h 157"/>
                <a:gd name="T24" fmla="*/ 21 w 353"/>
                <a:gd name="T25" fmla="*/ 2 h 157"/>
                <a:gd name="T26" fmla="*/ 23 w 353"/>
                <a:gd name="T27" fmla="*/ 2 h 157"/>
                <a:gd name="T28" fmla="*/ 23 w 353"/>
                <a:gd name="T29" fmla="*/ 2 h 157"/>
                <a:gd name="T30" fmla="*/ 21 w 353"/>
                <a:gd name="T31" fmla="*/ 3 h 157"/>
                <a:gd name="T32" fmla="*/ 20 w 353"/>
                <a:gd name="T33" fmla="*/ 3 h 157"/>
                <a:gd name="T34" fmla="*/ 20 w 353"/>
                <a:gd name="T35" fmla="*/ 3 h 157"/>
                <a:gd name="T36" fmla="*/ 20 w 353"/>
                <a:gd name="T37" fmla="*/ 3 h 157"/>
                <a:gd name="T38" fmla="*/ 19 w 353"/>
                <a:gd name="T39" fmla="*/ 3 h 157"/>
                <a:gd name="T40" fmla="*/ 18 w 353"/>
                <a:gd name="T41" fmla="*/ 3 h 157"/>
                <a:gd name="T42" fmla="*/ 15 w 353"/>
                <a:gd name="T43" fmla="*/ 3 h 157"/>
                <a:gd name="T44" fmla="*/ 15 w 353"/>
                <a:gd name="T45" fmla="*/ 4 h 157"/>
                <a:gd name="T46" fmla="*/ 14 w 353"/>
                <a:gd name="T47" fmla="*/ 5 h 157"/>
                <a:gd name="T48" fmla="*/ 13 w 353"/>
                <a:gd name="T49" fmla="*/ 5 h 157"/>
                <a:gd name="T50" fmla="*/ 11 w 353"/>
                <a:gd name="T51" fmla="*/ 5 h 157"/>
                <a:gd name="T52" fmla="*/ 11 w 353"/>
                <a:gd name="T53" fmla="*/ 5 h 157"/>
                <a:gd name="T54" fmla="*/ 10 w 353"/>
                <a:gd name="T55" fmla="*/ 5 h 157"/>
                <a:gd name="T56" fmla="*/ 7 w 353"/>
                <a:gd name="T57" fmla="*/ 5 h 157"/>
                <a:gd name="T58" fmla="*/ 6 w 353"/>
                <a:gd name="T59" fmla="*/ 6 h 157"/>
                <a:gd name="T60" fmla="*/ 5 w 353"/>
                <a:gd name="T61" fmla="*/ 6 h 157"/>
                <a:gd name="T62" fmla="*/ 3 w 353"/>
                <a:gd name="T63" fmla="*/ 6 h 157"/>
                <a:gd name="T64" fmla="*/ 3 w 353"/>
                <a:gd name="T65" fmla="*/ 6 h 157"/>
                <a:gd name="T66" fmla="*/ 2 w 353"/>
                <a:gd name="T67" fmla="*/ 5 h 157"/>
                <a:gd name="T68" fmla="*/ 2 w 353"/>
                <a:gd name="T69" fmla="*/ 5 h 157"/>
                <a:gd name="T70" fmla="*/ 1 w 353"/>
                <a:gd name="T71" fmla="*/ 5 h 157"/>
                <a:gd name="T72" fmla="*/ 1 w 353"/>
                <a:gd name="T73" fmla="*/ 4 h 157"/>
                <a:gd name="T74" fmla="*/ 0 w 353"/>
                <a:gd name="T75" fmla="*/ 3 h 157"/>
                <a:gd name="T76" fmla="*/ 0 w 353"/>
                <a:gd name="T77" fmla="*/ 3 h 157"/>
                <a:gd name="T78" fmla="*/ 3 w 353"/>
                <a:gd name="T79" fmla="*/ 3 h 157"/>
                <a:gd name="T80" fmla="*/ 4 w 353"/>
                <a:gd name="T81" fmla="*/ 3 h 157"/>
                <a:gd name="T82" fmla="*/ 6 w 353"/>
                <a:gd name="T83" fmla="*/ 2 h 157"/>
                <a:gd name="T84" fmla="*/ 6 w 353"/>
                <a:gd name="T85" fmla="*/ 1 h 157"/>
                <a:gd name="T86" fmla="*/ 8 w 353"/>
                <a:gd name="T87" fmla="*/ 1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3"/>
                <a:gd name="T133" fmla="*/ 0 h 157"/>
                <a:gd name="T134" fmla="*/ 353 w 353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3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9" y="27"/>
                  </a:lnTo>
                  <a:lnTo>
                    <a:pt x="221" y="36"/>
                  </a:lnTo>
                  <a:lnTo>
                    <a:pt x="229" y="38"/>
                  </a:lnTo>
                  <a:lnTo>
                    <a:pt x="240" y="29"/>
                  </a:lnTo>
                  <a:lnTo>
                    <a:pt x="251" y="25"/>
                  </a:lnTo>
                  <a:lnTo>
                    <a:pt x="281" y="33"/>
                  </a:lnTo>
                  <a:lnTo>
                    <a:pt x="321" y="42"/>
                  </a:lnTo>
                  <a:lnTo>
                    <a:pt x="353" y="51"/>
                  </a:lnTo>
                  <a:lnTo>
                    <a:pt x="342" y="64"/>
                  </a:lnTo>
                  <a:lnTo>
                    <a:pt x="321" y="85"/>
                  </a:lnTo>
                  <a:lnTo>
                    <a:pt x="316" y="92"/>
                  </a:lnTo>
                  <a:lnTo>
                    <a:pt x="318" y="107"/>
                  </a:lnTo>
                  <a:lnTo>
                    <a:pt x="303" y="107"/>
                  </a:lnTo>
                  <a:lnTo>
                    <a:pt x="288" y="96"/>
                  </a:lnTo>
                  <a:lnTo>
                    <a:pt x="273" y="92"/>
                  </a:lnTo>
                  <a:lnTo>
                    <a:pt x="234" y="101"/>
                  </a:lnTo>
                  <a:lnTo>
                    <a:pt x="224" y="110"/>
                  </a:lnTo>
                  <a:lnTo>
                    <a:pt x="213" y="124"/>
                  </a:lnTo>
                  <a:lnTo>
                    <a:pt x="192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233" name="Freeform 410"/>
            <p:cNvSpPr>
              <a:spLocks/>
            </p:cNvSpPr>
            <p:nvPr/>
          </p:nvSpPr>
          <p:spPr bwMode="gray">
            <a:xfrm>
              <a:off x="4098716" y="5579976"/>
              <a:ext cx="472919" cy="401103"/>
            </a:xfrm>
            <a:custGeom>
              <a:avLst/>
              <a:gdLst>
                <a:gd name="T0" fmla="*/ 15 w 237"/>
                <a:gd name="T1" fmla="*/ 1 h 221"/>
                <a:gd name="T2" fmla="*/ 14 w 237"/>
                <a:gd name="T3" fmla="*/ 1 h 221"/>
                <a:gd name="T4" fmla="*/ 13 w 237"/>
                <a:gd name="T5" fmla="*/ 1 h 221"/>
                <a:gd name="T6" fmla="*/ 12 w 237"/>
                <a:gd name="T7" fmla="*/ 1 h 221"/>
                <a:gd name="T8" fmla="*/ 11 w 237"/>
                <a:gd name="T9" fmla="*/ 1 h 221"/>
                <a:gd name="T10" fmla="*/ 10 w 237"/>
                <a:gd name="T11" fmla="*/ 1 h 221"/>
                <a:gd name="T12" fmla="*/ 8 w 237"/>
                <a:gd name="T13" fmla="*/ 1 h 221"/>
                <a:gd name="T14" fmla="*/ 8 w 237"/>
                <a:gd name="T15" fmla="*/ 1 h 221"/>
                <a:gd name="T16" fmla="*/ 8 w 237"/>
                <a:gd name="T17" fmla="*/ 1 h 221"/>
                <a:gd name="T18" fmla="*/ 6 w 237"/>
                <a:gd name="T19" fmla="*/ 0 h 221"/>
                <a:gd name="T20" fmla="*/ 4 w 237"/>
                <a:gd name="T21" fmla="*/ 1 h 221"/>
                <a:gd name="T22" fmla="*/ 1 w 237"/>
                <a:gd name="T23" fmla="*/ 1 h 221"/>
                <a:gd name="T24" fmla="*/ 0 w 237"/>
                <a:gd name="T25" fmla="*/ 1 h 221"/>
                <a:gd name="T26" fmla="*/ 0 w 237"/>
                <a:gd name="T27" fmla="*/ 1 h 221"/>
                <a:gd name="T28" fmla="*/ 3 w 237"/>
                <a:gd name="T29" fmla="*/ 3 h 221"/>
                <a:gd name="T30" fmla="*/ 4 w 237"/>
                <a:gd name="T31" fmla="*/ 5 h 221"/>
                <a:gd name="T32" fmla="*/ 5 w 237"/>
                <a:gd name="T33" fmla="*/ 5 h 221"/>
                <a:gd name="T34" fmla="*/ 6 w 237"/>
                <a:gd name="T35" fmla="*/ 5 h 221"/>
                <a:gd name="T36" fmla="*/ 11 w 237"/>
                <a:gd name="T37" fmla="*/ 8 h 221"/>
                <a:gd name="T38" fmla="*/ 11 w 237"/>
                <a:gd name="T39" fmla="*/ 8 h 221"/>
                <a:gd name="T40" fmla="*/ 11 w 237"/>
                <a:gd name="T41" fmla="*/ 9 h 221"/>
                <a:gd name="T42" fmla="*/ 11 w 237"/>
                <a:gd name="T43" fmla="*/ 9 h 221"/>
                <a:gd name="T44" fmla="*/ 12 w 237"/>
                <a:gd name="T45" fmla="*/ 9 h 221"/>
                <a:gd name="T46" fmla="*/ 13 w 237"/>
                <a:gd name="T47" fmla="*/ 8 h 221"/>
                <a:gd name="T48" fmla="*/ 13 w 237"/>
                <a:gd name="T49" fmla="*/ 8 h 221"/>
                <a:gd name="T50" fmla="*/ 14 w 237"/>
                <a:gd name="T51" fmla="*/ 7 h 221"/>
                <a:gd name="T52" fmla="*/ 14 w 237"/>
                <a:gd name="T53" fmla="*/ 6 h 221"/>
                <a:gd name="T54" fmla="*/ 15 w 237"/>
                <a:gd name="T55" fmla="*/ 6 h 221"/>
                <a:gd name="T56" fmla="*/ 15 w 237"/>
                <a:gd name="T57" fmla="*/ 5 h 221"/>
                <a:gd name="T58" fmla="*/ 15 w 237"/>
                <a:gd name="T59" fmla="*/ 5 h 221"/>
                <a:gd name="T60" fmla="*/ 17 w 237"/>
                <a:gd name="T61" fmla="*/ 5 h 221"/>
                <a:gd name="T62" fmla="*/ 15 w 237"/>
                <a:gd name="T63" fmla="*/ 4 h 221"/>
                <a:gd name="T64" fmla="*/ 17 w 237"/>
                <a:gd name="T65" fmla="*/ 2 h 221"/>
                <a:gd name="T66" fmla="*/ 15 w 237"/>
                <a:gd name="T67" fmla="*/ 1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221"/>
                <a:gd name="T104" fmla="*/ 237 w 237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221">
                  <a:moveTo>
                    <a:pt x="219" y="31"/>
                  </a:moveTo>
                  <a:lnTo>
                    <a:pt x="207" y="31"/>
                  </a:lnTo>
                  <a:lnTo>
                    <a:pt x="194" y="22"/>
                  </a:lnTo>
                  <a:lnTo>
                    <a:pt x="177" y="13"/>
                  </a:lnTo>
                  <a:lnTo>
                    <a:pt x="156" y="24"/>
                  </a:lnTo>
                  <a:lnTo>
                    <a:pt x="137" y="19"/>
                  </a:lnTo>
                  <a:lnTo>
                    <a:pt x="120" y="27"/>
                  </a:lnTo>
                  <a:lnTo>
                    <a:pt x="119" y="19"/>
                  </a:lnTo>
                  <a:lnTo>
                    <a:pt x="104" y="18"/>
                  </a:lnTo>
                  <a:lnTo>
                    <a:pt x="86" y="0"/>
                  </a:lnTo>
                  <a:lnTo>
                    <a:pt x="59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5" y="78"/>
                  </a:lnTo>
                  <a:lnTo>
                    <a:pt x="56" y="109"/>
                  </a:lnTo>
                  <a:lnTo>
                    <a:pt x="80" y="127"/>
                  </a:lnTo>
                  <a:lnTo>
                    <a:pt x="90" y="124"/>
                  </a:lnTo>
                  <a:lnTo>
                    <a:pt x="149" y="187"/>
                  </a:lnTo>
                  <a:lnTo>
                    <a:pt x="153" y="201"/>
                  </a:lnTo>
                  <a:lnTo>
                    <a:pt x="149" y="211"/>
                  </a:lnTo>
                  <a:lnTo>
                    <a:pt x="153" y="221"/>
                  </a:lnTo>
                  <a:lnTo>
                    <a:pt x="170" y="212"/>
                  </a:lnTo>
                  <a:lnTo>
                    <a:pt x="183" y="207"/>
                  </a:lnTo>
                  <a:lnTo>
                    <a:pt x="183" y="186"/>
                  </a:lnTo>
                  <a:lnTo>
                    <a:pt x="200" y="172"/>
                  </a:lnTo>
                  <a:lnTo>
                    <a:pt x="207" y="157"/>
                  </a:lnTo>
                  <a:lnTo>
                    <a:pt x="225" y="150"/>
                  </a:lnTo>
                  <a:lnTo>
                    <a:pt x="228" y="132"/>
                  </a:lnTo>
                  <a:lnTo>
                    <a:pt x="225" y="115"/>
                  </a:lnTo>
                  <a:lnTo>
                    <a:pt x="234" y="108"/>
                  </a:lnTo>
                  <a:lnTo>
                    <a:pt x="218" y="85"/>
                  </a:lnTo>
                  <a:lnTo>
                    <a:pt x="237" y="52"/>
                  </a:lnTo>
                  <a:lnTo>
                    <a:pt x="219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154">
                <a:solidFill>
                  <a:prstClr val="black"/>
                </a:solidFill>
              </a:endParaRPr>
            </a:p>
          </p:txBody>
        </p:sp>
        <p:sp>
          <p:nvSpPr>
            <p:cNvPr id="234" name="Freeform 416"/>
            <p:cNvSpPr>
              <a:spLocks/>
            </p:cNvSpPr>
            <p:nvPr/>
          </p:nvSpPr>
          <p:spPr bwMode="gray">
            <a:xfrm>
              <a:off x="610936" y="5474259"/>
              <a:ext cx="606706" cy="783551"/>
            </a:xfrm>
            <a:custGeom>
              <a:avLst/>
              <a:gdLst>
                <a:gd name="T0" fmla="*/ 11 w 307"/>
                <a:gd name="T1" fmla="*/ 0 h 436"/>
                <a:gd name="T2" fmla="*/ 13 w 307"/>
                <a:gd name="T3" fmla="*/ 1 h 436"/>
                <a:gd name="T4" fmla="*/ 14 w 307"/>
                <a:gd name="T5" fmla="*/ 2 h 436"/>
                <a:gd name="T6" fmla="*/ 17 w 307"/>
                <a:gd name="T7" fmla="*/ 2 h 436"/>
                <a:gd name="T8" fmla="*/ 18 w 307"/>
                <a:gd name="T9" fmla="*/ 2 h 436"/>
                <a:gd name="T10" fmla="*/ 20 w 307"/>
                <a:gd name="T11" fmla="*/ 3 h 436"/>
                <a:gd name="T12" fmla="*/ 20 w 307"/>
                <a:gd name="T13" fmla="*/ 4 h 436"/>
                <a:gd name="T14" fmla="*/ 17 w 307"/>
                <a:gd name="T15" fmla="*/ 5 h 436"/>
                <a:gd name="T16" fmla="*/ 15 w 307"/>
                <a:gd name="T17" fmla="*/ 6 h 436"/>
                <a:gd name="T18" fmla="*/ 14 w 307"/>
                <a:gd name="T19" fmla="*/ 8 h 436"/>
                <a:gd name="T20" fmla="*/ 14 w 307"/>
                <a:gd name="T21" fmla="*/ 9 h 436"/>
                <a:gd name="T22" fmla="*/ 11 w 307"/>
                <a:gd name="T23" fmla="*/ 8 h 436"/>
                <a:gd name="T24" fmla="*/ 11 w 307"/>
                <a:gd name="T25" fmla="*/ 10 h 436"/>
                <a:gd name="T26" fmla="*/ 11 w 307"/>
                <a:gd name="T27" fmla="*/ 10 h 436"/>
                <a:gd name="T28" fmla="*/ 10 w 307"/>
                <a:gd name="T29" fmla="*/ 12 h 436"/>
                <a:gd name="T30" fmla="*/ 10 w 307"/>
                <a:gd name="T31" fmla="*/ 13 h 436"/>
                <a:gd name="T32" fmla="*/ 10 w 307"/>
                <a:gd name="T33" fmla="*/ 14 h 436"/>
                <a:gd name="T34" fmla="*/ 8 w 307"/>
                <a:gd name="T35" fmla="*/ 15 h 436"/>
                <a:gd name="T36" fmla="*/ 7 w 307"/>
                <a:gd name="T37" fmla="*/ 16 h 436"/>
                <a:gd name="T38" fmla="*/ 4 w 307"/>
                <a:gd name="T39" fmla="*/ 16 h 436"/>
                <a:gd name="T40" fmla="*/ 1 w 307"/>
                <a:gd name="T41" fmla="*/ 16 h 436"/>
                <a:gd name="T42" fmla="*/ 0 w 307"/>
                <a:gd name="T43" fmla="*/ 14 h 436"/>
                <a:gd name="T44" fmla="*/ 2 w 307"/>
                <a:gd name="T45" fmla="*/ 13 h 436"/>
                <a:gd name="T46" fmla="*/ 3 w 307"/>
                <a:gd name="T47" fmla="*/ 12 h 436"/>
                <a:gd name="T48" fmla="*/ 3 w 307"/>
                <a:gd name="T49" fmla="*/ 10 h 436"/>
                <a:gd name="T50" fmla="*/ 2 w 307"/>
                <a:gd name="T51" fmla="*/ 10 h 436"/>
                <a:gd name="T52" fmla="*/ 3 w 307"/>
                <a:gd name="T53" fmla="*/ 9 h 436"/>
                <a:gd name="T54" fmla="*/ 2 w 307"/>
                <a:gd name="T55" fmla="*/ 10 h 436"/>
                <a:gd name="T56" fmla="*/ 2 w 307"/>
                <a:gd name="T57" fmla="*/ 8 h 436"/>
                <a:gd name="T58" fmla="*/ 3 w 307"/>
                <a:gd name="T59" fmla="*/ 8 h 436"/>
                <a:gd name="T60" fmla="*/ 3 w 307"/>
                <a:gd name="T61" fmla="*/ 7 h 436"/>
                <a:gd name="T62" fmla="*/ 5 w 307"/>
                <a:gd name="T63" fmla="*/ 6 h 436"/>
                <a:gd name="T64" fmla="*/ 8 w 307"/>
                <a:gd name="T65" fmla="*/ 5 h 436"/>
                <a:gd name="T66" fmla="*/ 9 w 307"/>
                <a:gd name="T67" fmla="*/ 3 h 436"/>
                <a:gd name="T68" fmla="*/ 10 w 307"/>
                <a:gd name="T69" fmla="*/ 2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0" y="44"/>
                  </a:lnTo>
                  <a:lnTo>
                    <a:pt x="279" y="56"/>
                  </a:lnTo>
                  <a:lnTo>
                    <a:pt x="287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7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1154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Group 278"/>
          <p:cNvGrpSpPr/>
          <p:nvPr userDrawn="1"/>
        </p:nvGrpSpPr>
        <p:grpSpPr>
          <a:xfrm>
            <a:off x="6611154" y="2762982"/>
            <a:ext cx="1095548" cy="568312"/>
            <a:chOff x="6165659" y="1355920"/>
            <a:chExt cx="729707" cy="627301"/>
          </a:xfrm>
        </p:grpSpPr>
        <p:grpSp>
          <p:nvGrpSpPr>
            <p:cNvPr id="280" name="Gruppieren 2"/>
            <p:cNvGrpSpPr/>
            <p:nvPr/>
          </p:nvGrpSpPr>
          <p:grpSpPr>
            <a:xfrm>
              <a:off x="6165660" y="1355920"/>
              <a:ext cx="666938" cy="292234"/>
              <a:chOff x="6523018" y="1817759"/>
              <a:chExt cx="779947" cy="341750"/>
            </a:xfrm>
          </p:grpSpPr>
          <p:sp>
            <p:nvSpPr>
              <p:cNvPr id="284" name="Rechteck 4"/>
              <p:cNvSpPr/>
              <p:nvPr/>
            </p:nvSpPr>
            <p:spPr>
              <a:xfrm>
                <a:off x="6523018" y="1839339"/>
                <a:ext cx="204668" cy="251946"/>
              </a:xfrm>
              <a:prstGeom prst="rect">
                <a:avLst/>
              </a:prstGeom>
              <a:solidFill>
                <a:srgbClr val="EB9700"/>
              </a:solidFill>
              <a:ln>
                <a:solidFill>
                  <a:srgbClr val="EB97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Textfeld 8"/>
              <p:cNvSpPr txBox="1"/>
              <p:nvPr/>
            </p:nvSpPr>
            <p:spPr>
              <a:xfrm>
                <a:off x="6777171" y="1817759"/>
                <a:ext cx="525794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IT</a:t>
                </a:r>
              </a:p>
            </p:txBody>
          </p:sp>
        </p:grpSp>
        <p:grpSp>
          <p:nvGrpSpPr>
            <p:cNvPr id="281" name="Gruppieren 3"/>
            <p:cNvGrpSpPr/>
            <p:nvPr/>
          </p:nvGrpSpPr>
          <p:grpSpPr>
            <a:xfrm>
              <a:off x="6165659" y="1690988"/>
              <a:ext cx="729707" cy="292233"/>
              <a:chOff x="6523018" y="2209610"/>
              <a:chExt cx="853352" cy="341750"/>
            </a:xfrm>
          </p:grpSpPr>
          <p:sp>
            <p:nvSpPr>
              <p:cNvPr id="282" name="Rechteck 89"/>
              <p:cNvSpPr/>
              <p:nvPr/>
            </p:nvSpPr>
            <p:spPr>
              <a:xfrm>
                <a:off x="6523018" y="2231351"/>
                <a:ext cx="204668" cy="268398"/>
              </a:xfrm>
              <a:prstGeom prst="rect">
                <a:avLst/>
              </a:prstGeom>
              <a:solidFill>
                <a:srgbClr val="0077A0"/>
              </a:solidFill>
              <a:ln>
                <a:solidFill>
                  <a:srgbClr val="0077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Textfeld 90"/>
              <p:cNvSpPr txBox="1"/>
              <p:nvPr/>
            </p:nvSpPr>
            <p:spPr>
              <a:xfrm>
                <a:off x="6780208" y="2209610"/>
                <a:ext cx="596162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Home</a:t>
                </a:r>
              </a:p>
            </p:txBody>
          </p:sp>
        </p:grpSp>
      </p:grpSp>
      <p:grpSp>
        <p:nvGrpSpPr>
          <p:cNvPr id="286" name="Group 285"/>
          <p:cNvGrpSpPr/>
          <p:nvPr userDrawn="1"/>
        </p:nvGrpSpPr>
        <p:grpSpPr>
          <a:xfrm>
            <a:off x="7671987" y="2774568"/>
            <a:ext cx="1095548" cy="568312"/>
            <a:chOff x="6165659" y="1355920"/>
            <a:chExt cx="729707" cy="627301"/>
          </a:xfrm>
        </p:grpSpPr>
        <p:grpSp>
          <p:nvGrpSpPr>
            <p:cNvPr id="287" name="Gruppieren 2"/>
            <p:cNvGrpSpPr/>
            <p:nvPr/>
          </p:nvGrpSpPr>
          <p:grpSpPr>
            <a:xfrm>
              <a:off x="6165660" y="1355920"/>
              <a:ext cx="666938" cy="292234"/>
              <a:chOff x="6523018" y="1817759"/>
              <a:chExt cx="779947" cy="341750"/>
            </a:xfrm>
          </p:grpSpPr>
          <p:sp>
            <p:nvSpPr>
              <p:cNvPr id="291" name="Rechteck 4"/>
              <p:cNvSpPr/>
              <p:nvPr/>
            </p:nvSpPr>
            <p:spPr>
              <a:xfrm>
                <a:off x="6523018" y="1839339"/>
                <a:ext cx="204668" cy="251946"/>
              </a:xfrm>
              <a:prstGeom prst="rect">
                <a:avLst/>
              </a:prstGeom>
              <a:solidFill>
                <a:srgbClr val="A8B400"/>
              </a:solidFill>
              <a:ln>
                <a:solidFill>
                  <a:srgbClr val="A8B4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Textfeld 8"/>
              <p:cNvSpPr txBox="1"/>
              <p:nvPr/>
            </p:nvSpPr>
            <p:spPr>
              <a:xfrm>
                <a:off x="6777171" y="1817759"/>
                <a:ext cx="525794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Mobile</a:t>
                </a:r>
              </a:p>
            </p:txBody>
          </p:sp>
        </p:grpSp>
        <p:grpSp>
          <p:nvGrpSpPr>
            <p:cNvPr id="288" name="Gruppieren 3"/>
            <p:cNvGrpSpPr/>
            <p:nvPr/>
          </p:nvGrpSpPr>
          <p:grpSpPr>
            <a:xfrm>
              <a:off x="6165659" y="1690988"/>
              <a:ext cx="729707" cy="292233"/>
              <a:chOff x="6523018" y="2209610"/>
              <a:chExt cx="853352" cy="341750"/>
            </a:xfrm>
          </p:grpSpPr>
          <p:sp>
            <p:nvSpPr>
              <p:cNvPr id="289" name="Rechteck 89"/>
              <p:cNvSpPr/>
              <p:nvPr/>
            </p:nvSpPr>
            <p:spPr>
              <a:xfrm>
                <a:off x="6523018" y="2231351"/>
                <a:ext cx="204668" cy="26839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4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Textfeld 90"/>
              <p:cNvSpPr txBox="1"/>
              <p:nvPr/>
            </p:nvSpPr>
            <p:spPr>
              <a:xfrm>
                <a:off x="6780208" y="2209610"/>
                <a:ext cx="596162" cy="3417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GB" sz="1200">
                    <a:solidFill>
                      <a:schemeClr val="bg2">
                        <a:lumMod val="25000"/>
                      </a:schemeClr>
                    </a:solidFill>
                  </a:rPr>
                  <a:t>Supplies</a:t>
                </a:r>
              </a:p>
            </p:txBody>
          </p:sp>
        </p:grpSp>
      </p:grpSp>
      <p:grpSp>
        <p:nvGrpSpPr>
          <p:cNvPr id="154" name="Group 153"/>
          <p:cNvGrpSpPr/>
          <p:nvPr userDrawn="1"/>
        </p:nvGrpSpPr>
        <p:grpSpPr>
          <a:xfrm>
            <a:off x="10559832" y="3765562"/>
            <a:ext cx="506133" cy="417289"/>
            <a:chOff x="3683316" y="1091413"/>
            <a:chExt cx="989416" cy="878344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0648" y="1091413"/>
              <a:ext cx="592190" cy="876895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3316" y="1302261"/>
              <a:ext cx="385664" cy="667496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6624" y="1425702"/>
              <a:ext cx="356108" cy="527564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 userDrawn="1"/>
        </p:nvGrpSpPr>
        <p:grpSpPr>
          <a:xfrm>
            <a:off x="7851178" y="3968484"/>
            <a:ext cx="597421" cy="373379"/>
            <a:chOff x="3683316" y="1234883"/>
            <a:chExt cx="1185335" cy="760275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0650" y="1234883"/>
              <a:ext cx="495300" cy="733425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3316" y="1302261"/>
              <a:ext cx="385664" cy="667496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0297" y="1408950"/>
              <a:ext cx="390805" cy="586208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2546" y="1458648"/>
              <a:ext cx="356105" cy="527563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8348" y="4466618"/>
            <a:ext cx="201269" cy="317398"/>
          </a:xfrm>
          <a:prstGeom prst="rect">
            <a:avLst/>
          </a:prstGeom>
        </p:spPr>
      </p:pic>
      <p:grpSp>
        <p:nvGrpSpPr>
          <p:cNvPr id="164" name="Group 163"/>
          <p:cNvGrpSpPr/>
          <p:nvPr userDrawn="1"/>
        </p:nvGrpSpPr>
        <p:grpSpPr>
          <a:xfrm>
            <a:off x="8300755" y="4676696"/>
            <a:ext cx="624748" cy="560377"/>
            <a:chOff x="3725956" y="1234883"/>
            <a:chExt cx="867160" cy="752037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0650" y="1234883"/>
              <a:ext cx="495300" cy="733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5956" y="1412061"/>
              <a:ext cx="304760" cy="52746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0297" y="1442692"/>
              <a:ext cx="362819" cy="544228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 userDrawn="1"/>
        </p:nvGrpSpPr>
        <p:grpSpPr>
          <a:xfrm>
            <a:off x="9109993" y="3879608"/>
            <a:ext cx="860115" cy="566515"/>
            <a:chOff x="3683316" y="1234883"/>
            <a:chExt cx="1193853" cy="760275"/>
          </a:xfrm>
          <a:noFill/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0650" y="1234883"/>
              <a:ext cx="495300" cy="733425"/>
            </a:xfrm>
            <a:prstGeom prst="rect">
              <a:avLst/>
            </a:prstGeom>
            <a:grpFill/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3316" y="1302261"/>
              <a:ext cx="385664" cy="667496"/>
            </a:xfrm>
            <a:prstGeom prst="rect">
              <a:avLst/>
            </a:prstGeom>
            <a:grpFill/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0297" y="1358900"/>
              <a:ext cx="424172" cy="636258"/>
            </a:xfrm>
            <a:prstGeom prst="rect">
              <a:avLst/>
            </a:prstGeom>
            <a:grpFill/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1064" y="1458648"/>
              <a:ext cx="356105" cy="527563"/>
            </a:xfrm>
            <a:prstGeom prst="rect">
              <a:avLst/>
            </a:prstGeom>
            <a:grpFill/>
          </p:spPr>
        </p:pic>
      </p:grpSp>
      <p:grpSp>
        <p:nvGrpSpPr>
          <p:cNvPr id="173" name="Group 172"/>
          <p:cNvGrpSpPr/>
          <p:nvPr userDrawn="1"/>
        </p:nvGrpSpPr>
        <p:grpSpPr>
          <a:xfrm>
            <a:off x="8569108" y="5809711"/>
            <a:ext cx="438686" cy="474512"/>
            <a:chOff x="3930650" y="1234883"/>
            <a:chExt cx="662466" cy="752037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0650" y="1234883"/>
              <a:ext cx="495300" cy="73342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0297" y="1442692"/>
              <a:ext cx="362819" cy="544228"/>
            </a:xfrm>
            <a:prstGeom prst="rect">
              <a:avLst/>
            </a:prstGeom>
          </p:spPr>
        </p:pic>
      </p:grpSp>
      <p:sp>
        <p:nvSpPr>
          <p:cNvPr id="176" name="TextBox 175"/>
          <p:cNvSpPr txBox="1"/>
          <p:nvPr userDrawn="1"/>
        </p:nvSpPr>
        <p:spPr>
          <a:xfrm>
            <a:off x="1147124" y="2692514"/>
            <a:ext cx="408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</a:t>
            </a:r>
            <a:r>
              <a:rPr lang="en-GB" sz="1200">
                <a:solidFill>
                  <a:srgbClr val="4A4A4A"/>
                </a:solidFill>
              </a:rPr>
              <a:t> is the </a:t>
            </a:r>
            <a:r>
              <a:rPr lang="en-GB" sz="1200" b="1">
                <a:solidFill>
                  <a:srgbClr val="4A4A4A"/>
                </a:solidFill>
              </a:rPr>
              <a:t>#1 </a:t>
            </a:r>
            <a:r>
              <a:rPr lang="en-GB" sz="1200">
                <a:solidFill>
                  <a:srgbClr val="4A4A4A"/>
                </a:solidFill>
              </a:rPr>
              <a:t>distributor of </a:t>
            </a:r>
            <a:r>
              <a:rPr lang="en-GB" sz="1200" b="1">
                <a:solidFill>
                  <a:srgbClr val="4A4A4A"/>
                </a:solidFill>
              </a:rPr>
              <a:t>Home Entertainment </a:t>
            </a:r>
            <a:r>
              <a:rPr lang="en-GB" sz="1200">
                <a:solidFill>
                  <a:srgbClr val="4A4A4A"/>
                </a:solidFill>
              </a:rPr>
              <a:t>products in the </a:t>
            </a:r>
            <a:r>
              <a:rPr lang="en-GB" sz="1200" b="1">
                <a:solidFill>
                  <a:srgbClr val="4A4A4A"/>
                </a:solidFill>
              </a:rPr>
              <a:t>UK </a:t>
            </a:r>
            <a:r>
              <a:rPr lang="en-GB" sz="1200">
                <a:solidFill>
                  <a:srgbClr val="4A4A4A"/>
                </a:solidFill>
              </a:rPr>
              <a:t>and </a:t>
            </a:r>
            <a:r>
              <a:rPr lang="en-GB" sz="1200" b="1">
                <a:solidFill>
                  <a:srgbClr val="4A4A4A"/>
                </a:solidFill>
              </a:rPr>
              <a:t>Ireland</a:t>
            </a:r>
            <a:endParaRPr lang="en-GB" sz="1200">
              <a:solidFill>
                <a:srgbClr val="4A4A4A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614737" y="3249451"/>
            <a:ext cx="400072" cy="346031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8" name="Rectangle 177"/>
          <p:cNvSpPr/>
          <p:nvPr userDrawn="1"/>
        </p:nvSpPr>
        <p:spPr>
          <a:xfrm>
            <a:off x="614736" y="3753657"/>
            <a:ext cx="413604" cy="346029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9" name="Rectangle 178"/>
          <p:cNvSpPr/>
          <p:nvPr userDrawn="1"/>
        </p:nvSpPr>
        <p:spPr>
          <a:xfrm>
            <a:off x="614736" y="4257876"/>
            <a:ext cx="413605" cy="346030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0" name="TextBox 179"/>
          <p:cNvSpPr txBox="1"/>
          <p:nvPr userDrawn="1"/>
        </p:nvSpPr>
        <p:spPr>
          <a:xfrm>
            <a:off x="1147124" y="5747707"/>
            <a:ext cx="473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 Supply Chain Services </a:t>
            </a:r>
            <a:r>
              <a:rPr lang="en-GB" sz="1200" b="0">
                <a:solidFill>
                  <a:srgbClr val="4A4A4A"/>
                </a:solidFill>
              </a:rPr>
              <a:t>is a leading specialist provider of supply chain services with offices</a:t>
            </a:r>
            <a:r>
              <a:rPr lang="en-GB" sz="1200" b="1" baseline="0">
                <a:solidFill>
                  <a:srgbClr val="4A4A4A"/>
                </a:solidFill>
              </a:rPr>
              <a:t> </a:t>
            </a:r>
            <a:r>
              <a:rPr lang="en-GB" sz="1200">
                <a:solidFill>
                  <a:srgbClr val="4A4A4A"/>
                </a:solidFill>
              </a:rPr>
              <a:t>in </a:t>
            </a:r>
            <a:r>
              <a:rPr lang="en-GB" sz="1200" b="1">
                <a:solidFill>
                  <a:srgbClr val="4A4A4A"/>
                </a:solidFill>
              </a:rPr>
              <a:t>USA, China &amp; Poland</a:t>
            </a:r>
            <a:endParaRPr lang="en-GB" sz="1200">
              <a:solidFill>
                <a:srgbClr val="4A4A4A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614736" y="4762092"/>
            <a:ext cx="413605" cy="346029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2" name="TextBox 181"/>
          <p:cNvSpPr txBox="1"/>
          <p:nvPr userDrawn="1"/>
        </p:nvSpPr>
        <p:spPr>
          <a:xfrm>
            <a:off x="1147124" y="5292883"/>
            <a:ext cx="501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 </a:t>
            </a:r>
            <a:r>
              <a:rPr lang="en-GB" sz="1200">
                <a:solidFill>
                  <a:srgbClr val="4A4A4A"/>
                </a:solidFill>
              </a:rPr>
              <a:t>is one of the leading </a:t>
            </a:r>
            <a:r>
              <a:rPr lang="en-GB" sz="1200" b="1">
                <a:solidFill>
                  <a:srgbClr val="4A4A4A"/>
                </a:solidFill>
              </a:rPr>
              <a:t>retail </a:t>
            </a:r>
            <a:r>
              <a:rPr lang="en-GB" sz="1200">
                <a:solidFill>
                  <a:srgbClr val="4A4A4A"/>
                </a:solidFill>
              </a:rPr>
              <a:t>focused distributors in the </a:t>
            </a:r>
            <a:r>
              <a:rPr lang="en-GB" sz="1200" b="1">
                <a:solidFill>
                  <a:srgbClr val="4A4A4A"/>
                </a:solidFill>
              </a:rPr>
              <a:t>Middle East</a:t>
            </a:r>
          </a:p>
        </p:txBody>
      </p:sp>
      <p:sp>
        <p:nvSpPr>
          <p:cNvPr id="183" name="Rectangle 182"/>
          <p:cNvSpPr/>
          <p:nvPr userDrawn="1"/>
        </p:nvSpPr>
        <p:spPr>
          <a:xfrm>
            <a:off x="614736" y="5266304"/>
            <a:ext cx="413605" cy="346030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4" name="TextBox 183"/>
          <p:cNvSpPr txBox="1"/>
          <p:nvPr userDrawn="1"/>
        </p:nvSpPr>
        <p:spPr>
          <a:xfrm>
            <a:off x="1147124" y="3182407"/>
            <a:ext cx="408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</a:t>
            </a:r>
            <a:r>
              <a:rPr lang="en-GB" sz="1200">
                <a:solidFill>
                  <a:srgbClr val="4A4A4A"/>
                </a:solidFill>
              </a:rPr>
              <a:t> is the </a:t>
            </a:r>
            <a:r>
              <a:rPr lang="en-GB" sz="1200" b="1">
                <a:solidFill>
                  <a:srgbClr val="4A4A4A"/>
                </a:solidFill>
              </a:rPr>
              <a:t>#1 </a:t>
            </a:r>
            <a:r>
              <a:rPr lang="en-GB" sz="1200">
                <a:solidFill>
                  <a:srgbClr val="4A4A4A"/>
                </a:solidFill>
              </a:rPr>
              <a:t>distributor of </a:t>
            </a:r>
            <a:r>
              <a:rPr lang="en-GB" sz="1200" b="1">
                <a:solidFill>
                  <a:srgbClr val="4A4A4A"/>
                </a:solidFill>
              </a:rPr>
              <a:t>IT </a:t>
            </a:r>
            <a:r>
              <a:rPr lang="en-GB" sz="1200">
                <a:solidFill>
                  <a:srgbClr val="4A4A4A"/>
                </a:solidFill>
              </a:rPr>
              <a:t>and </a:t>
            </a:r>
            <a:r>
              <a:rPr lang="en-GB" sz="1200" b="1">
                <a:solidFill>
                  <a:srgbClr val="4A4A4A"/>
                </a:solidFill>
              </a:rPr>
              <a:t>Communication </a:t>
            </a:r>
            <a:r>
              <a:rPr lang="en-GB" sz="1200">
                <a:solidFill>
                  <a:srgbClr val="4A4A4A"/>
                </a:solidFill>
              </a:rPr>
              <a:t>products in the </a:t>
            </a:r>
            <a:r>
              <a:rPr lang="en-GB" sz="1200" b="1">
                <a:solidFill>
                  <a:srgbClr val="4A4A4A"/>
                </a:solidFill>
              </a:rPr>
              <a:t>UK</a:t>
            </a:r>
            <a:endParaRPr lang="en-GB" sz="1200">
              <a:solidFill>
                <a:srgbClr val="4A4A4A"/>
              </a:solidFill>
            </a:endParaRP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147124" y="3689689"/>
            <a:ext cx="464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 CapTech </a:t>
            </a:r>
            <a:r>
              <a:rPr lang="en-GB" sz="1200">
                <a:solidFill>
                  <a:srgbClr val="4A4A4A"/>
                </a:solidFill>
              </a:rPr>
              <a:t>is the </a:t>
            </a:r>
            <a:r>
              <a:rPr lang="en-GB" sz="1200" b="1">
                <a:solidFill>
                  <a:srgbClr val="4A4A4A"/>
                </a:solidFill>
              </a:rPr>
              <a:t>#3 </a:t>
            </a:r>
            <a:r>
              <a:rPr lang="en-GB" sz="1200">
                <a:solidFill>
                  <a:srgbClr val="4A4A4A"/>
                </a:solidFill>
              </a:rPr>
              <a:t>distributor of </a:t>
            </a:r>
            <a:r>
              <a:rPr lang="en-GB" sz="1200" b="1">
                <a:solidFill>
                  <a:srgbClr val="4A4A4A"/>
                </a:solidFill>
              </a:rPr>
              <a:t>IT </a:t>
            </a:r>
            <a:r>
              <a:rPr lang="en-GB" sz="1200">
                <a:solidFill>
                  <a:srgbClr val="4A4A4A"/>
                </a:solidFill>
              </a:rPr>
              <a:t>&amp; </a:t>
            </a:r>
            <a:r>
              <a:rPr lang="en-GB" sz="1200" b="1">
                <a:solidFill>
                  <a:srgbClr val="4A4A4A"/>
                </a:solidFill>
              </a:rPr>
              <a:t>Home Entertainment </a:t>
            </a:r>
            <a:r>
              <a:rPr lang="en-GB" sz="1200">
                <a:solidFill>
                  <a:srgbClr val="4A4A4A"/>
                </a:solidFill>
              </a:rPr>
              <a:t>products in </a:t>
            </a:r>
            <a:r>
              <a:rPr lang="en-GB" sz="1200" b="1">
                <a:solidFill>
                  <a:srgbClr val="4A4A4A"/>
                </a:solidFill>
              </a:rPr>
              <a:t>Sweden</a:t>
            </a:r>
            <a:r>
              <a:rPr lang="en-GB" sz="1200">
                <a:solidFill>
                  <a:srgbClr val="4A4A4A"/>
                </a:solidFill>
              </a:rPr>
              <a:t> with planned expansion in </a:t>
            </a:r>
            <a:r>
              <a:rPr lang="en-GB" sz="1200" b="1">
                <a:solidFill>
                  <a:srgbClr val="4A4A4A"/>
                </a:solidFill>
              </a:rPr>
              <a:t>Norway</a:t>
            </a:r>
          </a:p>
        </p:txBody>
      </p:sp>
      <p:pic>
        <p:nvPicPr>
          <p:cNvPr id="186" name="Picture 185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6" b="89916" l="9889" r="100000">
                        <a14:foregroundMark x1="76184" y1="26555" x2="85515" y2="45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3" y="3759600"/>
            <a:ext cx="343112" cy="284334"/>
          </a:xfrm>
          <a:prstGeom prst="rect">
            <a:avLst/>
          </a:prstGeom>
        </p:spPr>
      </p:pic>
      <p:sp>
        <p:nvSpPr>
          <p:cNvPr id="187" name="TextBox 186"/>
          <p:cNvSpPr txBox="1"/>
          <p:nvPr userDrawn="1"/>
        </p:nvSpPr>
        <p:spPr>
          <a:xfrm>
            <a:off x="1147124" y="4229664"/>
            <a:ext cx="485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 France </a:t>
            </a:r>
            <a:r>
              <a:rPr lang="en-GB" sz="1200">
                <a:solidFill>
                  <a:srgbClr val="4A4A4A"/>
                </a:solidFill>
              </a:rPr>
              <a:t>provide key distribution routes for </a:t>
            </a:r>
            <a:r>
              <a:rPr lang="en-GB" sz="1200" b="1">
                <a:solidFill>
                  <a:srgbClr val="4A4A4A"/>
                </a:solidFill>
              </a:rPr>
              <a:t>IT, Communication </a:t>
            </a:r>
            <a:r>
              <a:rPr lang="en-GB" sz="1200">
                <a:solidFill>
                  <a:srgbClr val="4A4A4A"/>
                </a:solidFill>
              </a:rPr>
              <a:t>and </a:t>
            </a:r>
            <a:r>
              <a:rPr lang="en-GB" sz="1200" b="1">
                <a:solidFill>
                  <a:srgbClr val="4A4A4A"/>
                </a:solidFill>
              </a:rPr>
              <a:t>Home Entertainment </a:t>
            </a:r>
            <a:r>
              <a:rPr lang="en-GB" sz="1200">
                <a:solidFill>
                  <a:srgbClr val="4A4A4A"/>
                </a:solidFill>
              </a:rPr>
              <a:t>products in </a:t>
            </a:r>
            <a:r>
              <a:rPr lang="en-GB" sz="1200" b="1">
                <a:solidFill>
                  <a:srgbClr val="4A4A4A"/>
                </a:solidFill>
              </a:rPr>
              <a:t>France</a:t>
            </a:r>
          </a:p>
        </p:txBody>
      </p:sp>
      <p:pic>
        <p:nvPicPr>
          <p:cNvPr id="188" name="Picture 187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16" b="89916" l="9889" r="100000">
                        <a14:foregroundMark x1="76184" y1="26555" x2="85515" y2="45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9" y="4288724"/>
            <a:ext cx="343112" cy="284334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16" b="89916" l="9889" r="100000">
                        <a14:foregroundMark x1="76184" y1="26555" x2="85515" y2="45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9" y="4785507"/>
            <a:ext cx="343112" cy="284334"/>
          </a:xfrm>
          <a:prstGeom prst="rect">
            <a:avLst/>
          </a:prstGeom>
        </p:spPr>
      </p:pic>
      <p:sp>
        <p:nvSpPr>
          <p:cNvPr id="190" name="Rectangle 189"/>
          <p:cNvSpPr/>
          <p:nvPr userDrawn="1"/>
        </p:nvSpPr>
        <p:spPr>
          <a:xfrm>
            <a:off x="606896" y="5781375"/>
            <a:ext cx="413605" cy="346030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91" name="TextBox 190"/>
          <p:cNvSpPr txBox="1"/>
          <p:nvPr userDrawn="1"/>
        </p:nvSpPr>
        <p:spPr>
          <a:xfrm>
            <a:off x="1147124" y="4769639"/>
            <a:ext cx="485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4A4A4A"/>
                </a:solidFill>
              </a:rPr>
              <a:t>Exertis Go Connect </a:t>
            </a:r>
            <a:r>
              <a:rPr lang="en-GB" sz="1200">
                <a:solidFill>
                  <a:srgbClr val="4A4A4A"/>
                </a:solidFill>
              </a:rPr>
              <a:t>provides specialist distribution for </a:t>
            </a:r>
            <a:r>
              <a:rPr lang="en-GB" sz="1200" b="1">
                <a:solidFill>
                  <a:srgbClr val="4A4A4A"/>
                </a:solidFill>
              </a:rPr>
              <a:t>IT </a:t>
            </a:r>
            <a:r>
              <a:rPr lang="en-GB" sz="1200">
                <a:solidFill>
                  <a:srgbClr val="4A4A4A"/>
                </a:solidFill>
              </a:rPr>
              <a:t>and </a:t>
            </a:r>
            <a:r>
              <a:rPr lang="en-GB" sz="1200" b="1">
                <a:solidFill>
                  <a:srgbClr val="4A4A4A"/>
                </a:solidFill>
              </a:rPr>
              <a:t>Communication</a:t>
            </a:r>
            <a:r>
              <a:rPr lang="en-GB" sz="1200">
                <a:solidFill>
                  <a:srgbClr val="4A4A4A"/>
                </a:solidFill>
              </a:rPr>
              <a:t> products in </a:t>
            </a:r>
            <a:r>
              <a:rPr lang="en-GB" sz="1200" b="1">
                <a:solidFill>
                  <a:srgbClr val="4A4A4A"/>
                </a:solidFill>
              </a:rPr>
              <a:t>Belgium, Netherlands </a:t>
            </a:r>
            <a:r>
              <a:rPr lang="en-GB" sz="1200">
                <a:solidFill>
                  <a:srgbClr val="4A4A4A"/>
                </a:solidFill>
              </a:rPr>
              <a:t>and </a:t>
            </a:r>
            <a:r>
              <a:rPr lang="en-GB" sz="1200" b="1">
                <a:solidFill>
                  <a:srgbClr val="4A4A4A"/>
                </a:solidFill>
              </a:rPr>
              <a:t>Luxemburg</a:t>
            </a:r>
          </a:p>
        </p:txBody>
      </p:sp>
      <p:pic>
        <p:nvPicPr>
          <p:cNvPr id="192" name="Picture 191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ED0018"/>
              </a:clrFrom>
              <a:clrTo>
                <a:srgbClr val="ED001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868" y="5275393"/>
            <a:ext cx="314959" cy="333486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ED0018"/>
              </a:clrFrom>
              <a:clrTo>
                <a:srgbClr val="ED001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245" y="5783779"/>
            <a:ext cx="311051" cy="355487"/>
          </a:xfrm>
          <a:prstGeom prst="rect">
            <a:avLst/>
          </a:prstGeom>
        </p:spPr>
      </p:pic>
      <p:sp>
        <p:nvSpPr>
          <p:cNvPr id="194" name="Rectangle 193"/>
          <p:cNvSpPr/>
          <p:nvPr userDrawn="1"/>
        </p:nvSpPr>
        <p:spPr>
          <a:xfrm>
            <a:off x="614736" y="2770633"/>
            <a:ext cx="400071" cy="346030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95" name="Freeform 283"/>
          <p:cNvSpPr>
            <a:spLocks/>
          </p:cNvSpPr>
          <p:nvPr userDrawn="1"/>
        </p:nvSpPr>
        <p:spPr bwMode="auto">
          <a:xfrm>
            <a:off x="726688" y="2856313"/>
            <a:ext cx="182138" cy="191154"/>
          </a:xfrm>
          <a:custGeom>
            <a:avLst/>
            <a:gdLst>
              <a:gd name="T0" fmla="*/ 0 w 224"/>
              <a:gd name="T1" fmla="*/ 102 h 246"/>
              <a:gd name="T2" fmla="*/ 0 w 224"/>
              <a:gd name="T3" fmla="*/ 234 h 246"/>
              <a:gd name="T4" fmla="*/ 6 w 224"/>
              <a:gd name="T5" fmla="*/ 243 h 246"/>
              <a:gd name="T6" fmla="*/ 15 w 224"/>
              <a:gd name="T7" fmla="*/ 246 h 246"/>
              <a:gd name="T8" fmla="*/ 74 w 224"/>
              <a:gd name="T9" fmla="*/ 246 h 246"/>
              <a:gd name="T10" fmla="*/ 80 w 224"/>
              <a:gd name="T11" fmla="*/ 243 h 246"/>
              <a:gd name="T12" fmla="*/ 82 w 224"/>
              <a:gd name="T13" fmla="*/ 238 h 246"/>
              <a:gd name="T14" fmla="*/ 82 w 224"/>
              <a:gd name="T15" fmla="*/ 174 h 246"/>
              <a:gd name="T16" fmla="*/ 142 w 224"/>
              <a:gd name="T17" fmla="*/ 174 h 246"/>
              <a:gd name="T18" fmla="*/ 142 w 224"/>
              <a:gd name="T19" fmla="*/ 238 h 246"/>
              <a:gd name="T20" fmla="*/ 144 w 224"/>
              <a:gd name="T21" fmla="*/ 243 h 246"/>
              <a:gd name="T22" fmla="*/ 149 w 224"/>
              <a:gd name="T23" fmla="*/ 246 h 246"/>
              <a:gd name="T24" fmla="*/ 209 w 224"/>
              <a:gd name="T25" fmla="*/ 246 h 246"/>
              <a:gd name="T26" fmla="*/ 218 w 224"/>
              <a:gd name="T27" fmla="*/ 243 h 246"/>
              <a:gd name="T28" fmla="*/ 224 w 224"/>
              <a:gd name="T29" fmla="*/ 234 h 246"/>
              <a:gd name="T30" fmla="*/ 224 w 224"/>
              <a:gd name="T31" fmla="*/ 102 h 246"/>
              <a:gd name="T32" fmla="*/ 112 w 224"/>
              <a:gd name="T33" fmla="*/ 0 h 246"/>
              <a:gd name="T34" fmla="*/ 0 w 224"/>
              <a:gd name="T35" fmla="*/ 10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4" h="246">
                <a:moveTo>
                  <a:pt x="0" y="102"/>
                </a:moveTo>
                <a:cubicBezTo>
                  <a:pt x="0" y="234"/>
                  <a:pt x="0" y="234"/>
                  <a:pt x="0" y="234"/>
                </a:cubicBezTo>
                <a:cubicBezTo>
                  <a:pt x="0" y="239"/>
                  <a:pt x="3" y="242"/>
                  <a:pt x="6" y="243"/>
                </a:cubicBezTo>
                <a:cubicBezTo>
                  <a:pt x="9" y="245"/>
                  <a:pt x="12" y="246"/>
                  <a:pt x="15" y="246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76" y="246"/>
                  <a:pt x="78" y="245"/>
                  <a:pt x="80" y="243"/>
                </a:cubicBezTo>
                <a:cubicBezTo>
                  <a:pt x="81" y="242"/>
                  <a:pt x="82" y="240"/>
                  <a:pt x="82" y="238"/>
                </a:cubicBezTo>
                <a:cubicBezTo>
                  <a:pt x="82" y="174"/>
                  <a:pt x="82" y="174"/>
                  <a:pt x="82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2" y="238"/>
                  <a:pt x="142" y="238"/>
                  <a:pt x="142" y="238"/>
                </a:cubicBezTo>
                <a:cubicBezTo>
                  <a:pt x="142" y="240"/>
                  <a:pt x="142" y="242"/>
                  <a:pt x="144" y="243"/>
                </a:cubicBezTo>
                <a:cubicBezTo>
                  <a:pt x="145" y="245"/>
                  <a:pt x="147" y="246"/>
                  <a:pt x="149" y="246"/>
                </a:cubicBezTo>
                <a:cubicBezTo>
                  <a:pt x="209" y="246"/>
                  <a:pt x="209" y="246"/>
                  <a:pt x="209" y="246"/>
                </a:cubicBezTo>
                <a:cubicBezTo>
                  <a:pt x="212" y="246"/>
                  <a:pt x="215" y="245"/>
                  <a:pt x="218" y="243"/>
                </a:cubicBezTo>
                <a:cubicBezTo>
                  <a:pt x="221" y="242"/>
                  <a:pt x="224" y="239"/>
                  <a:pt x="224" y="234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112" y="0"/>
                  <a:pt x="112" y="0"/>
                  <a:pt x="112" y="0"/>
                </a:cubicBezTo>
                <a:lnTo>
                  <a:pt x="0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6" name="Freeform 11"/>
          <p:cNvSpPr>
            <a:spLocks noEditPoints="1"/>
          </p:cNvSpPr>
          <p:nvPr userDrawn="1"/>
        </p:nvSpPr>
        <p:spPr bwMode="auto">
          <a:xfrm>
            <a:off x="690238" y="3342880"/>
            <a:ext cx="246923" cy="135495"/>
          </a:xfrm>
          <a:custGeom>
            <a:avLst/>
            <a:gdLst>
              <a:gd name="T0" fmla="*/ 36 w 38"/>
              <a:gd name="T1" fmla="*/ 0 h 25"/>
              <a:gd name="T2" fmla="*/ 1 w 38"/>
              <a:gd name="T3" fmla="*/ 0 h 25"/>
              <a:gd name="T4" fmla="*/ 0 w 38"/>
              <a:gd name="T5" fmla="*/ 2 h 25"/>
              <a:gd name="T6" fmla="*/ 0 w 38"/>
              <a:gd name="T7" fmla="*/ 2 h 25"/>
              <a:gd name="T8" fmla="*/ 0 w 38"/>
              <a:gd name="T9" fmla="*/ 23 h 25"/>
              <a:gd name="T10" fmla="*/ 1 w 38"/>
              <a:gd name="T11" fmla="*/ 25 h 25"/>
              <a:gd name="T12" fmla="*/ 2 w 38"/>
              <a:gd name="T13" fmla="*/ 25 h 25"/>
              <a:gd name="T14" fmla="*/ 36 w 38"/>
              <a:gd name="T15" fmla="*/ 25 h 25"/>
              <a:gd name="T16" fmla="*/ 36 w 38"/>
              <a:gd name="T17" fmla="*/ 25 h 25"/>
              <a:gd name="T18" fmla="*/ 38 w 38"/>
              <a:gd name="T19" fmla="*/ 23 h 25"/>
              <a:gd name="T20" fmla="*/ 38 w 38"/>
              <a:gd name="T21" fmla="*/ 2 h 25"/>
              <a:gd name="T22" fmla="*/ 38 w 38"/>
              <a:gd name="T23" fmla="*/ 2 h 25"/>
              <a:gd name="T24" fmla="*/ 36 w 38"/>
              <a:gd name="T25" fmla="*/ 0 h 25"/>
              <a:gd name="T26" fmla="*/ 36 w 38"/>
              <a:gd name="T27" fmla="*/ 23 h 25"/>
              <a:gd name="T28" fmla="*/ 2 w 38"/>
              <a:gd name="T29" fmla="*/ 23 h 25"/>
              <a:gd name="T30" fmla="*/ 2 w 38"/>
              <a:gd name="T31" fmla="*/ 2 h 25"/>
              <a:gd name="T32" fmla="*/ 36 w 38"/>
              <a:gd name="T33" fmla="*/ 2 h 25"/>
              <a:gd name="T34" fmla="*/ 36 w 38"/>
              <a:gd name="T35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" h="25">
                <a:moveTo>
                  <a:pt x="36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8" y="24"/>
                  <a:pt x="38" y="2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36" y="23"/>
                </a:moveTo>
                <a:cubicBezTo>
                  <a:pt x="2" y="23"/>
                  <a:pt x="2" y="23"/>
                  <a:pt x="2" y="23"/>
                </a:cubicBezTo>
                <a:cubicBezTo>
                  <a:pt x="2" y="2"/>
                  <a:pt x="2" y="2"/>
                  <a:pt x="2" y="2"/>
                </a:cubicBezTo>
                <a:cubicBezTo>
                  <a:pt x="36" y="2"/>
                  <a:pt x="36" y="2"/>
                  <a:pt x="36" y="2"/>
                </a:cubicBezTo>
                <a:lnTo>
                  <a:pt x="36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97" name="Freeform 12"/>
          <p:cNvSpPr>
            <a:spLocks noEditPoints="1"/>
          </p:cNvSpPr>
          <p:nvPr userDrawn="1"/>
        </p:nvSpPr>
        <p:spPr bwMode="auto">
          <a:xfrm>
            <a:off x="643871" y="3478375"/>
            <a:ext cx="331425" cy="48974"/>
          </a:xfrm>
          <a:custGeom>
            <a:avLst/>
            <a:gdLst>
              <a:gd name="T0" fmla="*/ 45 w 51"/>
              <a:gd name="T1" fmla="*/ 1 h 9"/>
              <a:gd name="T2" fmla="*/ 44 w 51"/>
              <a:gd name="T3" fmla="*/ 0 h 9"/>
              <a:gd name="T4" fmla="*/ 8 w 51"/>
              <a:gd name="T5" fmla="*/ 0 h 9"/>
              <a:gd name="T6" fmla="*/ 7 w 51"/>
              <a:gd name="T7" fmla="*/ 1 h 9"/>
              <a:gd name="T8" fmla="*/ 0 w 51"/>
              <a:gd name="T9" fmla="*/ 6 h 9"/>
              <a:gd name="T10" fmla="*/ 0 w 51"/>
              <a:gd name="T11" fmla="*/ 7 h 9"/>
              <a:gd name="T12" fmla="*/ 2 w 51"/>
              <a:gd name="T13" fmla="*/ 9 h 9"/>
              <a:gd name="T14" fmla="*/ 49 w 51"/>
              <a:gd name="T15" fmla="*/ 9 h 9"/>
              <a:gd name="T16" fmla="*/ 51 w 51"/>
              <a:gd name="T17" fmla="*/ 7 h 9"/>
              <a:gd name="T18" fmla="*/ 51 w 51"/>
              <a:gd name="T19" fmla="*/ 6 h 9"/>
              <a:gd name="T20" fmla="*/ 45 w 51"/>
              <a:gd name="T21" fmla="*/ 1 h 9"/>
              <a:gd name="T22" fmla="*/ 19 w 51"/>
              <a:gd name="T23" fmla="*/ 4 h 9"/>
              <a:gd name="T24" fmla="*/ 32 w 51"/>
              <a:gd name="T25" fmla="*/ 4 h 9"/>
              <a:gd name="T26" fmla="*/ 33 w 51"/>
              <a:gd name="T27" fmla="*/ 5 h 9"/>
              <a:gd name="T28" fmla="*/ 18 w 51"/>
              <a:gd name="T29" fmla="*/ 5 h 9"/>
              <a:gd name="T30" fmla="*/ 19 w 51"/>
              <a:gd name="T31" fmla="*/ 4 h 9"/>
              <a:gd name="T32" fmla="*/ 29 w 51"/>
              <a:gd name="T33" fmla="*/ 7 h 9"/>
              <a:gd name="T34" fmla="*/ 29 w 51"/>
              <a:gd name="T35" fmla="*/ 7 h 9"/>
              <a:gd name="T36" fmla="*/ 23 w 51"/>
              <a:gd name="T37" fmla="*/ 7 h 9"/>
              <a:gd name="T38" fmla="*/ 22 w 51"/>
              <a:gd name="T39" fmla="*/ 7 h 9"/>
              <a:gd name="T40" fmla="*/ 22 w 51"/>
              <a:gd name="T41" fmla="*/ 6 h 9"/>
              <a:gd name="T42" fmla="*/ 29 w 51"/>
              <a:gd name="T43" fmla="*/ 6 h 9"/>
              <a:gd name="T44" fmla="*/ 29 w 51"/>
              <a:gd name="T45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" h="9">
                <a:moveTo>
                  <a:pt x="45" y="1"/>
                </a:moveTo>
                <a:cubicBezTo>
                  <a:pt x="45" y="0"/>
                  <a:pt x="44" y="0"/>
                  <a:pt x="44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9"/>
                  <a:pt x="2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51" y="9"/>
                  <a:pt x="51" y="7"/>
                  <a:pt x="51" y="7"/>
                </a:cubicBezTo>
                <a:cubicBezTo>
                  <a:pt x="51" y="6"/>
                  <a:pt x="51" y="6"/>
                  <a:pt x="51" y="6"/>
                </a:cubicBezTo>
                <a:lnTo>
                  <a:pt x="45" y="1"/>
                </a:lnTo>
                <a:close/>
                <a:moveTo>
                  <a:pt x="19" y="4"/>
                </a:moveTo>
                <a:cubicBezTo>
                  <a:pt x="32" y="4"/>
                  <a:pt x="32" y="4"/>
                  <a:pt x="32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18" y="5"/>
                  <a:pt x="18" y="5"/>
                  <a:pt x="18" y="5"/>
                </a:cubicBezTo>
                <a:lnTo>
                  <a:pt x="19" y="4"/>
                </a:ln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6"/>
                  <a:pt x="22" y="6"/>
                  <a:pt x="22" y="6"/>
                </a:cubicBezTo>
                <a:cubicBezTo>
                  <a:pt x="29" y="6"/>
                  <a:pt x="29" y="6"/>
                  <a:pt x="29" y="6"/>
                </a:cubicBezTo>
                <a:lnTo>
                  <a:pt x="2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69854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xertis.co.uk/img/banner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3" y="2"/>
            <a:ext cx="12203883" cy="2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90693"/>
            <a:ext cx="7180779" cy="2090882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 sz="2800"/>
              <a:t>Presenter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2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2"/>
          <p:cNvGrpSpPr>
            <a:grpSpLocks noChangeAspect="1"/>
          </p:cNvGrpSpPr>
          <p:nvPr userDrawn="1"/>
        </p:nvGrpSpPr>
        <p:grpSpPr bwMode="auto">
          <a:xfrm>
            <a:off x="336707" y="1907051"/>
            <a:ext cx="325945" cy="325945"/>
            <a:chOff x="4695" y="1050"/>
            <a:chExt cx="917" cy="917"/>
          </a:xfrm>
          <a:solidFill>
            <a:schemeClr val="bg1"/>
          </a:solidFill>
        </p:grpSpPr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4695" y="1053"/>
              <a:ext cx="379" cy="557"/>
            </a:xfrm>
            <a:custGeom>
              <a:avLst/>
              <a:gdLst>
                <a:gd name="T0" fmla="*/ 82 w 124"/>
                <a:gd name="T1" fmla="*/ 182 h 182"/>
                <a:gd name="T2" fmla="*/ 80 w 124"/>
                <a:gd name="T3" fmla="*/ 149 h 182"/>
                <a:gd name="T4" fmla="*/ 124 w 124"/>
                <a:gd name="T5" fmla="*/ 0 h 182"/>
                <a:gd name="T6" fmla="*/ 0 w 124"/>
                <a:gd name="T7" fmla="*/ 133 h 182"/>
                <a:gd name="T8" fmla="*/ 82 w 124"/>
                <a:gd name="T9" fmla="*/ 182 h 182"/>
                <a:gd name="T10" fmla="*/ 82 w 124"/>
                <a:gd name="T11" fmla="*/ 182 h 182"/>
                <a:gd name="T12" fmla="*/ 82 w 124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82">
                  <a:moveTo>
                    <a:pt x="82" y="182"/>
                  </a:moveTo>
                  <a:cubicBezTo>
                    <a:pt x="81" y="171"/>
                    <a:pt x="80" y="160"/>
                    <a:pt x="80" y="149"/>
                  </a:cubicBezTo>
                  <a:cubicBezTo>
                    <a:pt x="80" y="89"/>
                    <a:pt x="97" y="36"/>
                    <a:pt x="124" y="0"/>
                  </a:cubicBezTo>
                  <a:cubicBezTo>
                    <a:pt x="58" y="12"/>
                    <a:pt x="7" y="66"/>
                    <a:pt x="0" y="133"/>
                  </a:cubicBezTo>
                  <a:cubicBezTo>
                    <a:pt x="17" y="154"/>
                    <a:pt x="46" y="172"/>
                    <a:pt x="82" y="182"/>
                  </a:cubicBezTo>
                  <a:close/>
                  <a:moveTo>
                    <a:pt x="82" y="182"/>
                  </a:moveTo>
                  <a:cubicBezTo>
                    <a:pt x="82" y="182"/>
                    <a:pt x="82" y="182"/>
                    <a:pt x="82" y="1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/>
          </p:nvSpPr>
          <p:spPr bwMode="auto">
            <a:xfrm>
              <a:off x="5025" y="1050"/>
              <a:ext cx="587" cy="587"/>
            </a:xfrm>
            <a:custGeom>
              <a:avLst/>
              <a:gdLst>
                <a:gd name="T0" fmla="*/ 0 w 192"/>
                <a:gd name="T1" fmla="*/ 150 h 192"/>
                <a:gd name="T2" fmla="*/ 3 w 192"/>
                <a:gd name="T3" fmla="*/ 189 h 192"/>
                <a:gd name="T4" fmla="*/ 42 w 192"/>
                <a:gd name="T5" fmla="*/ 192 h 192"/>
                <a:gd name="T6" fmla="*/ 192 w 192"/>
                <a:gd name="T7" fmla="*/ 134 h 192"/>
                <a:gd name="T8" fmla="*/ 58 w 192"/>
                <a:gd name="T9" fmla="*/ 0 h 192"/>
                <a:gd name="T10" fmla="*/ 0 w 192"/>
                <a:gd name="T11" fmla="*/ 150 h 192"/>
                <a:gd name="T12" fmla="*/ 0 w 192"/>
                <a:gd name="T13" fmla="*/ 150 h 192"/>
                <a:gd name="T14" fmla="*/ 0 w 192"/>
                <a:gd name="T1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50"/>
                  </a:moveTo>
                  <a:cubicBezTo>
                    <a:pt x="0" y="163"/>
                    <a:pt x="1" y="176"/>
                    <a:pt x="3" y="189"/>
                  </a:cubicBezTo>
                  <a:cubicBezTo>
                    <a:pt x="16" y="191"/>
                    <a:pt x="29" y="192"/>
                    <a:pt x="42" y="192"/>
                  </a:cubicBezTo>
                  <a:cubicBezTo>
                    <a:pt x="107" y="192"/>
                    <a:pt x="166" y="168"/>
                    <a:pt x="192" y="134"/>
                  </a:cubicBezTo>
                  <a:cubicBezTo>
                    <a:pt x="185" y="64"/>
                    <a:pt x="128" y="7"/>
                    <a:pt x="58" y="0"/>
                  </a:cubicBezTo>
                  <a:cubicBezTo>
                    <a:pt x="24" y="27"/>
                    <a:pt x="0" y="85"/>
                    <a:pt x="0" y="150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 noEditPoints="1"/>
            </p:cNvSpPr>
            <p:nvPr/>
          </p:nvSpPr>
          <p:spPr bwMode="auto">
            <a:xfrm>
              <a:off x="4698" y="1588"/>
              <a:ext cx="376" cy="376"/>
            </a:xfrm>
            <a:custGeom>
              <a:avLst/>
              <a:gdLst>
                <a:gd name="T0" fmla="*/ 86 w 123"/>
                <a:gd name="T1" fmla="*/ 37 h 123"/>
                <a:gd name="T2" fmla="*/ 0 w 123"/>
                <a:gd name="T3" fmla="*/ 0 h 123"/>
                <a:gd name="T4" fmla="*/ 123 w 123"/>
                <a:gd name="T5" fmla="*/ 123 h 123"/>
                <a:gd name="T6" fmla="*/ 86 w 123"/>
                <a:gd name="T7" fmla="*/ 37 h 123"/>
                <a:gd name="T8" fmla="*/ 86 w 123"/>
                <a:gd name="T9" fmla="*/ 37 h 123"/>
                <a:gd name="T10" fmla="*/ 86 w 123"/>
                <a:gd name="T11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3">
                  <a:moveTo>
                    <a:pt x="86" y="37"/>
                  </a:moveTo>
                  <a:cubicBezTo>
                    <a:pt x="52" y="30"/>
                    <a:pt x="23" y="17"/>
                    <a:pt x="0" y="0"/>
                  </a:cubicBezTo>
                  <a:cubicBezTo>
                    <a:pt x="11" y="62"/>
                    <a:pt x="61" y="112"/>
                    <a:pt x="123" y="123"/>
                  </a:cubicBezTo>
                  <a:cubicBezTo>
                    <a:pt x="106" y="100"/>
                    <a:pt x="93" y="71"/>
                    <a:pt x="86" y="37"/>
                  </a:cubicBezTo>
                  <a:close/>
                  <a:moveTo>
                    <a:pt x="86" y="37"/>
                  </a:moveTo>
                  <a:cubicBezTo>
                    <a:pt x="86" y="37"/>
                    <a:pt x="86" y="37"/>
                    <a:pt x="86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5053" y="1588"/>
              <a:ext cx="556" cy="379"/>
            </a:xfrm>
            <a:custGeom>
              <a:avLst/>
              <a:gdLst>
                <a:gd name="T0" fmla="*/ 33 w 182"/>
                <a:gd name="T1" fmla="*/ 44 h 124"/>
                <a:gd name="T2" fmla="*/ 0 w 182"/>
                <a:gd name="T3" fmla="*/ 42 h 124"/>
                <a:gd name="T4" fmla="*/ 49 w 182"/>
                <a:gd name="T5" fmla="*/ 124 h 124"/>
                <a:gd name="T6" fmla="*/ 182 w 182"/>
                <a:gd name="T7" fmla="*/ 0 h 124"/>
                <a:gd name="T8" fmla="*/ 33 w 182"/>
                <a:gd name="T9" fmla="*/ 44 h 124"/>
                <a:gd name="T10" fmla="*/ 33 w 182"/>
                <a:gd name="T11" fmla="*/ 44 h 124"/>
                <a:gd name="T12" fmla="*/ 33 w 182"/>
                <a:gd name="T13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24">
                  <a:moveTo>
                    <a:pt x="33" y="44"/>
                  </a:moveTo>
                  <a:cubicBezTo>
                    <a:pt x="22" y="44"/>
                    <a:pt x="11" y="43"/>
                    <a:pt x="0" y="42"/>
                  </a:cubicBezTo>
                  <a:cubicBezTo>
                    <a:pt x="10" y="78"/>
                    <a:pt x="28" y="107"/>
                    <a:pt x="49" y="124"/>
                  </a:cubicBezTo>
                  <a:cubicBezTo>
                    <a:pt x="116" y="117"/>
                    <a:pt x="170" y="66"/>
                    <a:pt x="182" y="0"/>
                  </a:cubicBezTo>
                  <a:cubicBezTo>
                    <a:pt x="146" y="27"/>
                    <a:pt x="93" y="44"/>
                    <a:pt x="33" y="4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1" name="Rectangle 130"/>
          <p:cNvSpPr/>
          <p:nvPr userDrawn="1"/>
        </p:nvSpPr>
        <p:spPr>
          <a:xfrm>
            <a:off x="0" y="4392846"/>
            <a:ext cx="11927349" cy="118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7200" b="0">
                <a:solidFill>
                  <a:srgbClr val="4A4A4A"/>
                </a:solidFill>
                <a:latin typeface="+mj-lt"/>
              </a:rPr>
              <a:t>Thank</a:t>
            </a:r>
            <a:r>
              <a:rPr lang="en-GB" sz="7200" b="0" baseline="0">
                <a:solidFill>
                  <a:srgbClr val="4A4A4A"/>
                </a:solidFill>
                <a:latin typeface="+mj-lt"/>
              </a:rPr>
              <a:t> you</a:t>
            </a:r>
            <a:endParaRPr lang="en-GB" sz="7200" b="0">
              <a:solidFill>
                <a:srgbClr val="4A4A4A"/>
              </a:solidFill>
              <a:latin typeface="+mj-lt"/>
            </a:endParaRPr>
          </a:p>
        </p:txBody>
      </p:sp>
      <p:pic>
        <p:nvPicPr>
          <p:cNvPr id="106" name="Picture 105" descr="http://www.exertis.co.uk/img/banner-tab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3" y="1625780"/>
            <a:ext cx="12203883" cy="22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34" y="1214718"/>
            <a:ext cx="11929229" cy="11698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51E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43433" y="2536869"/>
            <a:ext cx="11929229" cy="3612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2271" y="118533"/>
            <a:ext cx="9280392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8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263" y="116634"/>
            <a:ext cx="2592288" cy="945827"/>
          </a:xfrm>
          <a:prstGeom prst="rect">
            <a:avLst/>
          </a:prstGeom>
          <a:solidFill>
            <a:srgbClr val="F51E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63" y="116635"/>
            <a:ext cx="2592288" cy="945826"/>
          </a:xfrm>
          <a:prstGeom prst="rect">
            <a:avLst/>
          </a:prstGeom>
        </p:spPr>
        <p:txBody>
          <a:bodyPr anchor="ctr"/>
          <a:lstStyle>
            <a:lvl1pPr algn="l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01263" y="1229293"/>
            <a:ext cx="11971399" cy="492049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2" descr="http://www.exertis.co.uk/img/banner-tabl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2271" y="118533"/>
            <a:ext cx="9280392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1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53" r:id="rId3"/>
    <p:sldLayoutId id="2147484054" r:id="rId4"/>
    <p:sldLayoutId id="2147484055" r:id="rId5"/>
    <p:sldLayoutId id="2147484056" r:id="rId6"/>
    <p:sldLayoutId id="21474837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8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5" r:id="rId2"/>
    <p:sldLayoutId id="2147483961" r:id="rId3"/>
    <p:sldLayoutId id="2147483858" r:id="rId4"/>
    <p:sldLayoutId id="21474840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829" r:id="rId2"/>
    <p:sldLayoutId id="2147483845" r:id="rId3"/>
    <p:sldLayoutId id="21474839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773" r:id="rId2"/>
    <p:sldLayoutId id="2147484037" r:id="rId3"/>
    <p:sldLayoutId id="2147484070" r:id="rId4"/>
    <p:sldLayoutId id="2147483868" r:id="rId5"/>
    <p:sldLayoutId id="2147483852" r:id="rId6"/>
    <p:sldLayoutId id="2147483836" r:id="rId7"/>
    <p:sldLayoutId id="2147484066" r:id="rId8"/>
    <p:sldLayoutId id="2147484067" r:id="rId9"/>
    <p:sldLayoutId id="21474839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05" y="6381328"/>
            <a:ext cx="12202748" cy="476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0862814" y="6539630"/>
            <a:ext cx="427049" cy="133896"/>
            <a:chOff x="9405938" y="5519738"/>
            <a:chExt cx="2486025" cy="779462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298113" y="5519738"/>
              <a:ext cx="806450" cy="779462"/>
            </a:xfrm>
            <a:custGeom>
              <a:avLst/>
              <a:gdLst>
                <a:gd name="T0" fmla="*/ 204 w 215"/>
                <a:gd name="T1" fmla="*/ 167 h 208"/>
                <a:gd name="T2" fmla="*/ 131 w 215"/>
                <a:gd name="T3" fmla="*/ 167 h 208"/>
                <a:gd name="T4" fmla="*/ 71 w 215"/>
                <a:gd name="T5" fmla="*/ 105 h 208"/>
                <a:gd name="T6" fmla="*/ 168 w 215"/>
                <a:gd name="T7" fmla="*/ 40 h 208"/>
                <a:gd name="T8" fmla="*/ 207 w 215"/>
                <a:gd name="T9" fmla="*/ 40 h 208"/>
                <a:gd name="T10" fmla="*/ 215 w 215"/>
                <a:gd name="T11" fmla="*/ 0 h 208"/>
                <a:gd name="T12" fmla="*/ 153 w 215"/>
                <a:gd name="T13" fmla="*/ 0 h 208"/>
                <a:gd name="T14" fmla="*/ 58 w 215"/>
                <a:gd name="T15" fmla="*/ 25 h 208"/>
                <a:gd name="T16" fmla="*/ 8 w 215"/>
                <a:gd name="T17" fmla="*/ 106 h 208"/>
                <a:gd name="T18" fmla="*/ 33 w 215"/>
                <a:gd name="T19" fmla="*/ 190 h 208"/>
                <a:gd name="T20" fmla="*/ 104 w 215"/>
                <a:gd name="T21" fmla="*/ 208 h 208"/>
                <a:gd name="T22" fmla="*/ 195 w 215"/>
                <a:gd name="T23" fmla="*/ 208 h 208"/>
                <a:gd name="T24" fmla="*/ 204 w 215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8">
                  <a:moveTo>
                    <a:pt x="204" y="167"/>
                  </a:moveTo>
                  <a:cubicBezTo>
                    <a:pt x="131" y="167"/>
                    <a:pt x="131" y="167"/>
                    <a:pt x="131" y="167"/>
                  </a:cubicBezTo>
                  <a:cubicBezTo>
                    <a:pt x="86" y="167"/>
                    <a:pt x="61" y="153"/>
                    <a:pt x="71" y="105"/>
                  </a:cubicBezTo>
                  <a:cubicBezTo>
                    <a:pt x="83" y="48"/>
                    <a:pt x="119" y="40"/>
                    <a:pt x="168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1" y="0"/>
                    <a:pt x="80" y="9"/>
                    <a:pt x="58" y="25"/>
                  </a:cubicBezTo>
                  <a:cubicBezTo>
                    <a:pt x="35" y="41"/>
                    <a:pt x="16" y="68"/>
                    <a:pt x="8" y="106"/>
                  </a:cubicBezTo>
                  <a:cubicBezTo>
                    <a:pt x="0" y="143"/>
                    <a:pt x="11" y="172"/>
                    <a:pt x="33" y="190"/>
                  </a:cubicBezTo>
                  <a:cubicBezTo>
                    <a:pt x="52" y="203"/>
                    <a:pt x="77" y="208"/>
                    <a:pt x="10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204" y="167"/>
                    <a:pt x="204" y="167"/>
                    <a:pt x="20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088688" y="5519738"/>
              <a:ext cx="803275" cy="779462"/>
            </a:xfrm>
            <a:custGeom>
              <a:avLst/>
              <a:gdLst>
                <a:gd name="T0" fmla="*/ 203 w 214"/>
                <a:gd name="T1" fmla="*/ 167 h 208"/>
                <a:gd name="T2" fmla="*/ 129 w 214"/>
                <a:gd name="T3" fmla="*/ 167 h 208"/>
                <a:gd name="T4" fmla="*/ 70 w 214"/>
                <a:gd name="T5" fmla="*/ 105 h 208"/>
                <a:gd name="T6" fmla="*/ 166 w 214"/>
                <a:gd name="T7" fmla="*/ 40 h 208"/>
                <a:gd name="T8" fmla="*/ 205 w 214"/>
                <a:gd name="T9" fmla="*/ 40 h 208"/>
                <a:gd name="T10" fmla="*/ 214 w 214"/>
                <a:gd name="T11" fmla="*/ 0 h 208"/>
                <a:gd name="T12" fmla="*/ 152 w 214"/>
                <a:gd name="T13" fmla="*/ 0 h 208"/>
                <a:gd name="T14" fmla="*/ 58 w 214"/>
                <a:gd name="T15" fmla="*/ 25 h 208"/>
                <a:gd name="T16" fmla="*/ 7 w 214"/>
                <a:gd name="T17" fmla="*/ 106 h 208"/>
                <a:gd name="T18" fmla="*/ 33 w 214"/>
                <a:gd name="T19" fmla="*/ 190 h 208"/>
                <a:gd name="T20" fmla="*/ 104 w 214"/>
                <a:gd name="T21" fmla="*/ 208 h 208"/>
                <a:gd name="T22" fmla="*/ 193 w 214"/>
                <a:gd name="T23" fmla="*/ 208 h 208"/>
                <a:gd name="T24" fmla="*/ 203 w 214"/>
                <a:gd name="T25" fmla="*/ 16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208">
                  <a:moveTo>
                    <a:pt x="203" y="167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85" y="167"/>
                    <a:pt x="59" y="153"/>
                    <a:pt x="70" y="105"/>
                  </a:cubicBezTo>
                  <a:cubicBezTo>
                    <a:pt x="82" y="48"/>
                    <a:pt x="118" y="40"/>
                    <a:pt x="166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9" y="0"/>
                    <a:pt x="78" y="9"/>
                    <a:pt x="58" y="25"/>
                  </a:cubicBezTo>
                  <a:cubicBezTo>
                    <a:pt x="35" y="41"/>
                    <a:pt x="15" y="68"/>
                    <a:pt x="7" y="106"/>
                  </a:cubicBezTo>
                  <a:cubicBezTo>
                    <a:pt x="0" y="143"/>
                    <a:pt x="10" y="172"/>
                    <a:pt x="33" y="190"/>
                  </a:cubicBezTo>
                  <a:cubicBezTo>
                    <a:pt x="50" y="203"/>
                    <a:pt x="76" y="208"/>
                    <a:pt x="104" y="208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203" y="167"/>
                    <a:pt x="203" y="167"/>
                    <a:pt x="203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5938" y="5519738"/>
              <a:ext cx="869950" cy="779462"/>
            </a:xfrm>
            <a:custGeom>
              <a:avLst/>
              <a:gdLst>
                <a:gd name="T0" fmla="*/ 199 w 232"/>
                <a:gd name="T1" fmla="*/ 17 h 208"/>
                <a:gd name="T2" fmla="*/ 128 w 232"/>
                <a:gd name="T3" fmla="*/ 0 h 208"/>
                <a:gd name="T4" fmla="*/ 0 w 232"/>
                <a:gd name="T5" fmla="*/ 0 h 208"/>
                <a:gd name="T6" fmla="*/ 0 w 232"/>
                <a:gd name="T7" fmla="*/ 10 h 208"/>
                <a:gd name="T8" fmla="*/ 34 w 232"/>
                <a:gd name="T9" fmla="*/ 40 h 208"/>
                <a:gd name="T10" fmla="*/ 34 w 232"/>
                <a:gd name="T11" fmla="*/ 40 h 208"/>
                <a:gd name="T12" fmla="*/ 102 w 232"/>
                <a:gd name="T13" fmla="*/ 40 h 208"/>
                <a:gd name="T14" fmla="*/ 162 w 232"/>
                <a:gd name="T15" fmla="*/ 104 h 208"/>
                <a:gd name="T16" fmla="*/ 63 w 232"/>
                <a:gd name="T17" fmla="*/ 166 h 208"/>
                <a:gd name="T18" fmla="*/ 84 w 232"/>
                <a:gd name="T19" fmla="*/ 60 h 208"/>
                <a:gd name="T20" fmla="*/ 32 w 232"/>
                <a:gd name="T21" fmla="*/ 60 h 208"/>
                <a:gd name="T22" fmla="*/ 2 w 232"/>
                <a:gd name="T23" fmla="*/ 208 h 208"/>
                <a:gd name="T24" fmla="*/ 2 w 232"/>
                <a:gd name="T25" fmla="*/ 208 h 208"/>
                <a:gd name="T26" fmla="*/ 2 w 232"/>
                <a:gd name="T27" fmla="*/ 208 h 208"/>
                <a:gd name="T28" fmla="*/ 80 w 232"/>
                <a:gd name="T29" fmla="*/ 208 h 208"/>
                <a:gd name="T30" fmla="*/ 174 w 232"/>
                <a:gd name="T31" fmla="*/ 182 h 208"/>
                <a:gd name="T32" fmla="*/ 224 w 232"/>
                <a:gd name="T33" fmla="*/ 101 h 208"/>
                <a:gd name="T34" fmla="*/ 199 w 232"/>
                <a:gd name="T35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8">
                  <a:moveTo>
                    <a:pt x="199" y="17"/>
                  </a:moveTo>
                  <a:cubicBezTo>
                    <a:pt x="182" y="4"/>
                    <a:pt x="155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46" y="40"/>
                    <a:pt x="172" y="54"/>
                    <a:pt x="162" y="104"/>
                  </a:cubicBezTo>
                  <a:cubicBezTo>
                    <a:pt x="150" y="159"/>
                    <a:pt x="116" y="166"/>
                    <a:pt x="63" y="166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80" y="208"/>
                    <a:pt x="80" y="208"/>
                    <a:pt x="80" y="208"/>
                  </a:cubicBezTo>
                  <a:cubicBezTo>
                    <a:pt x="122" y="208"/>
                    <a:pt x="153" y="198"/>
                    <a:pt x="174" y="182"/>
                  </a:cubicBezTo>
                  <a:cubicBezTo>
                    <a:pt x="197" y="166"/>
                    <a:pt x="217" y="139"/>
                    <a:pt x="224" y="101"/>
                  </a:cubicBezTo>
                  <a:cubicBezTo>
                    <a:pt x="232" y="64"/>
                    <a:pt x="222" y="35"/>
                    <a:pt x="19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t="27614" r="18028" b="18325"/>
          <a:stretch/>
        </p:blipFill>
        <p:spPr bwMode="auto">
          <a:xfrm>
            <a:off x="11316579" y="6553644"/>
            <a:ext cx="665773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5771" y="6553644"/>
            <a:ext cx="101515" cy="1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0748" y="6381328"/>
            <a:ext cx="12202748" cy="476672"/>
          </a:xfrm>
          <a:prstGeom prst="rect">
            <a:avLst/>
          </a:prstGeom>
          <a:solidFill>
            <a:srgbClr val="F5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:\14-Exertis\02- Exertis_logos\Exertis logos\Exertis_logo_White.gif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" y="6442945"/>
            <a:ext cx="1251310" cy="3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8" y="6501667"/>
            <a:ext cx="1234860" cy="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xertis.ie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014" y="2937164"/>
            <a:ext cx="8397025" cy="3223655"/>
          </a:xfrm>
        </p:spPr>
        <p:txBody>
          <a:bodyPr/>
          <a:lstStyle/>
          <a:p>
            <a:pPr algn="ctr"/>
            <a:r>
              <a:rPr lang="en-GB" sz="7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Exertis </a:t>
            </a:r>
            <a:br>
              <a:rPr lang="en-GB" sz="7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In Portal</a:t>
            </a:r>
            <a:br>
              <a:rPr lang="en-GB" sz="7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Manual</a:t>
            </a:r>
          </a:p>
        </p:txBody>
      </p:sp>
    </p:spTree>
    <p:extLst>
      <p:ext uri="{BB962C8B-B14F-4D97-AF65-F5344CB8AC3E}">
        <p14:creationId xmlns:p14="http://schemas.microsoft.com/office/powerpoint/2010/main" val="388926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A3002-5885-37E3-C876-34C1E935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</a:rPr>
              <a:t>EXERTIS BOOK IN PORTAL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tick Figure Q &amp;amp; A">
            <a:extLst>
              <a:ext uri="{FF2B5EF4-FFF2-40B4-BE49-F238E27FC236}">
                <a16:creationId xmlns:a16="http://schemas.microsoft.com/office/drawing/2014/main" id="{4CFEDEEF-C211-E503-F03E-45581087D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r="-1" b="33218"/>
          <a:stretch/>
        </p:blipFill>
        <p:spPr bwMode="auto">
          <a:xfrm>
            <a:off x="193040" y="1178560"/>
            <a:ext cx="6126480" cy="5096345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7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Exertis Book In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4BB0F-AB65-FE9F-522A-8EF8D1292FF8}"/>
              </a:ext>
            </a:extLst>
          </p:cNvPr>
          <p:cNvSpPr txBox="1"/>
          <p:nvPr/>
        </p:nvSpPr>
        <p:spPr>
          <a:xfrm>
            <a:off x="801977" y="1370938"/>
            <a:ext cx="1093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>
                <a:solidFill>
                  <a:srgbClr val="FF0000"/>
                </a:solidFill>
              </a:rPr>
              <a:t>Welcome to the new Exertis Book In portal</a:t>
            </a:r>
            <a:r>
              <a:rPr lang="en-IE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56A9D-CC4B-2B17-A36D-65A0255D89A5}"/>
              </a:ext>
            </a:extLst>
          </p:cNvPr>
          <p:cNvSpPr txBox="1"/>
          <p:nvPr/>
        </p:nvSpPr>
        <p:spPr>
          <a:xfrm>
            <a:off x="498764" y="2327564"/>
            <a:ext cx="1118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The purpose of this presentation is to give an overview of our new booking in portal for both carrier/ Vendor.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We will be moving away from daily emails from carriers/ Vendors and goods inwards.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Vendors and carriers must sign up to the portal to allow booking of goods to commence.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57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Exertis Book In portal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59A34-8915-F0E6-434F-2E6D80F959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9615" y="1413164"/>
            <a:ext cx="11929229" cy="397163"/>
          </a:xfrm>
        </p:spPr>
        <p:txBody>
          <a:bodyPr/>
          <a:lstStyle/>
          <a:p>
            <a:r>
              <a:rPr lang="en-I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www.exertis.ie</a:t>
            </a:r>
            <a:r>
              <a:rPr lang="en-I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; Click on Log-in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0A2DB-D3A2-3298-D6CB-ED743BDF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904062"/>
            <a:ext cx="9784080" cy="3462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E67904-C67E-6F44-E8A6-4CE54277E7DF}"/>
              </a:ext>
            </a:extLst>
          </p:cNvPr>
          <p:cNvSpPr txBox="1"/>
          <p:nvPr/>
        </p:nvSpPr>
        <p:spPr>
          <a:xfrm>
            <a:off x="858982" y="5661891"/>
            <a:ext cx="1039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Rephrase it in a proper sentence to invite the carriers and vendors not to use a user email.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270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23997" y="2481145"/>
            <a:ext cx="3344106" cy="945826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163410" y="1062461"/>
            <a:ext cx="11927327" cy="5347392"/>
          </a:xfrm>
        </p:spPr>
        <p:txBody>
          <a:bodyPr/>
          <a:lstStyle/>
          <a:p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520DE-90AE-3EC1-24A4-754F2072611A}"/>
              </a:ext>
            </a:extLst>
          </p:cNvPr>
          <p:cNvSpPr txBox="1"/>
          <p:nvPr/>
        </p:nvSpPr>
        <p:spPr>
          <a:xfrm>
            <a:off x="517236" y="1473299"/>
            <a:ext cx="1036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To log onto the Goods inwards portal please choose this icon.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3C556-805C-2896-E31B-63658D5A05A4}"/>
              </a:ext>
            </a:extLst>
          </p:cNvPr>
          <p:cNvCxnSpPr>
            <a:cxnSpLocks/>
          </p:cNvCxnSpPr>
          <p:nvPr/>
        </p:nvCxnSpPr>
        <p:spPr>
          <a:xfrm flipH="1" flipV="1">
            <a:off x="6650182" y="1745673"/>
            <a:ext cx="1209963" cy="50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AC933E-8557-9EE6-EA12-6AE2824079BB}"/>
              </a:ext>
            </a:extLst>
          </p:cNvPr>
          <p:cNvSpPr txBox="1"/>
          <p:nvPr/>
        </p:nvSpPr>
        <p:spPr>
          <a:xfrm>
            <a:off x="280781" y="302351"/>
            <a:ext cx="1945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EXERTIS BOOK IN PORTAL</a:t>
            </a:r>
            <a:endParaRPr lang="en-IE" b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2DA48-8B33-6D20-5591-21EB9C68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2" y="2299854"/>
            <a:ext cx="9818253" cy="9790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DA9939-99CF-DBE1-E32D-475ECBDC4173}"/>
              </a:ext>
            </a:extLst>
          </p:cNvPr>
          <p:cNvSpPr txBox="1"/>
          <p:nvPr/>
        </p:nvSpPr>
        <p:spPr>
          <a:xfrm>
            <a:off x="678873" y="3560680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You will be asked to enter your email address and password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B94DF5-5B26-C2E4-C0D7-3EB9F9487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085937"/>
            <a:ext cx="2716069" cy="1946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1074C-B8C0-95B9-235E-C5FBD7121BED}"/>
              </a:ext>
            </a:extLst>
          </p:cNvPr>
          <p:cNvSpPr txBox="1"/>
          <p:nvPr/>
        </p:nvSpPr>
        <p:spPr>
          <a:xfrm>
            <a:off x="5135418" y="5615709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/>
              <a:t>If you have forgotten your password you can click this link. You will then receive an email to reset it.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CC3B4-9FC1-4CE8-1525-DACA454A956C}"/>
              </a:ext>
            </a:extLst>
          </p:cNvPr>
          <p:cNvCxnSpPr>
            <a:cxnSpLocks/>
          </p:cNvCxnSpPr>
          <p:nvPr/>
        </p:nvCxnSpPr>
        <p:spPr>
          <a:xfrm>
            <a:off x="3472873" y="5865091"/>
            <a:ext cx="15609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0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44EAF-96A5-94BB-2E2D-88564817B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EXERTIS BOOK IN PORTAL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8E6783-7EFC-ACDE-0D2D-51B1D53EE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514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C892D-ECF1-8F68-9820-DDDD269B1128}"/>
              </a:ext>
            </a:extLst>
          </p:cNvPr>
          <p:cNvSpPr txBox="1"/>
          <p:nvPr/>
        </p:nvSpPr>
        <p:spPr>
          <a:xfrm>
            <a:off x="923636" y="1293091"/>
            <a:ext cx="1025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>
                <a:ea typeface="Times New Roman" panose="02020603050405020304" pitchFamily="18" charset="0"/>
              </a:rPr>
              <a:t>Once logged in, you can check your booked event or you can create a new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to the bottom of the page and hit the “Create new event” button for a new booking slot.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edit a booking you have if the need arises by clicking the “Edit” button. 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altLang="en-US">
                <a:ea typeface="Times New Roman" panose="02020603050405020304" pitchFamily="18" charset="0"/>
              </a:rPr>
              <a:t> </a:t>
            </a:r>
            <a:endParaRPr lang="en-IE" altLang="en-US" sz="3200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45F1B-4CD9-4557-5A35-14E89AAE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4" y="2642177"/>
            <a:ext cx="11401425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6CE86-1646-8C49-6FEF-A6ECD2C8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47" y="4664219"/>
            <a:ext cx="10153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19A97-95C0-CB18-3340-253BFED63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EXERTIS BOOK IN PORTAL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D09F83-F997-D56D-721C-B618032F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3" y="1119620"/>
            <a:ext cx="979557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calendar will appear for the full week ahead. Any time slots in red are available time slots for you to choose your booking in time and date.</a:t>
            </a:r>
            <a:endParaRPr kumimoji="0" lang="en-IE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Select any available 30 minutes slot.</a:t>
            </a:r>
            <a:b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If you cannot find the required slot, regrettably, Exertis.ie cannot accommodate your request on your expected date or time.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en-IE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IE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816AFF1-D446-D915-5377-CF80A7E1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154" y="6070442"/>
            <a:ext cx="97955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1CB6D-33B6-492F-4E03-DBF4028D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0" y="2461491"/>
            <a:ext cx="4829999" cy="37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9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4F969-D5CE-41BC-BA68-5A54A1921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EXERTIS BOOK IN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BF99A-BE65-4523-0763-5042E2497F76}"/>
              </a:ext>
            </a:extLst>
          </p:cNvPr>
          <p:cNvSpPr txBox="1"/>
          <p:nvPr/>
        </p:nvSpPr>
        <p:spPr>
          <a:xfrm>
            <a:off x="295564" y="1104414"/>
            <a:ext cx="117671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date/ time you would like to request your delivery to arrive into Exertis. You will be presented with the below pop up screen.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details must be filled out. Exertis Po will need to be provided to complete the booking and must contain the 10 digits that Exertis use as PO’s.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not be able to proceed without the correct PO reference provided to the Vendor at time of processing.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of a carrier with multiple vendors for delivery you will need to provide all vendor details also on the book in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805F45-03FF-305F-DD2B-1DAC2136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1" y="3118864"/>
            <a:ext cx="3962400" cy="1065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4C4406-65F2-A448-2DB9-8E227F6C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67" y="3133956"/>
            <a:ext cx="1409700" cy="514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31AF5A-960D-EBF9-FD5F-80D82C40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59" y="3590001"/>
            <a:ext cx="33066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A9B07-85D5-06B8-47BD-68930CF46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EXERTIS BOOK IN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6901F-0A0E-9A57-AFE9-687CE675A90A}"/>
              </a:ext>
            </a:extLst>
          </p:cNvPr>
          <p:cNvSpPr txBox="1"/>
          <p:nvPr/>
        </p:nvSpPr>
        <p:spPr>
          <a:xfrm>
            <a:off x="914400" y="1371600"/>
            <a:ext cx="1043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Providing Exertis accept the book in request, you will then receive an email to the email address provided confirming your booking.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8994F-1B09-E405-6160-A3B3A92E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55" y="2115126"/>
            <a:ext cx="6031345" cy="2770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E71CF-A79D-7AD7-0B6F-234B9A7C9704}"/>
              </a:ext>
            </a:extLst>
          </p:cNvPr>
          <p:cNvSpPr txBox="1"/>
          <p:nvPr/>
        </p:nvSpPr>
        <p:spPr>
          <a:xfrm>
            <a:off x="1062182" y="4996873"/>
            <a:ext cx="109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The carrier must quote the reference number provided at time of booking when the delivery arrives at Exertis. Failure to do so could result in the delivery being refused.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22691B-883F-7223-838F-05D09277D77F}"/>
              </a:ext>
            </a:extLst>
          </p:cNvPr>
          <p:cNvCxnSpPr/>
          <p:nvPr/>
        </p:nvCxnSpPr>
        <p:spPr>
          <a:xfrm flipV="1">
            <a:off x="1339273" y="3094182"/>
            <a:ext cx="1791854" cy="172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62D8F-622E-D15F-FD24-056EA8AF6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EXERTIS BOOK IN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F265-FEB1-F2A6-0EC0-38BB948911EF}"/>
              </a:ext>
            </a:extLst>
          </p:cNvPr>
          <p:cNvSpPr txBox="1"/>
          <p:nvPr/>
        </p:nvSpPr>
        <p:spPr>
          <a:xfrm>
            <a:off x="1421296" y="1351722"/>
            <a:ext cx="935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the event that Exertis cannot accept your delivery you will receive an email like the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You will then need to make a new booking for a different date or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66A11-422F-139B-BD20-FF7E770B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20" y="2105891"/>
            <a:ext cx="8007926" cy="41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617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slides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slides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slides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 slides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 slides 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een slides ">
  <a:themeElements>
    <a:clrScheme name="Custom 1">
      <a:dk1>
        <a:srgbClr val="585858"/>
      </a:dk1>
      <a:lt1>
        <a:sysClr val="window" lastClr="FFFFFF"/>
      </a:lt1>
      <a:dk2>
        <a:srgbClr val="F51E1E"/>
      </a:dk2>
      <a:lt2>
        <a:srgbClr val="A7A7A7"/>
      </a:lt2>
      <a:accent1>
        <a:srgbClr val="E6E6E6"/>
      </a:accent1>
      <a:accent2>
        <a:srgbClr val="0092AB"/>
      </a:accent2>
      <a:accent3>
        <a:srgbClr val="782C6F"/>
      </a:accent3>
      <a:accent4>
        <a:srgbClr val="A8B400"/>
      </a:accent4>
      <a:accent5>
        <a:srgbClr val="EB9700"/>
      </a:accent5>
      <a:accent6>
        <a:srgbClr val="C8001E"/>
      </a:accent6>
      <a:hlink>
        <a:srgbClr val="C8001E"/>
      </a:hlink>
      <a:folHlink>
        <a:srgbClr val="9B2A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Exertis External</Template>
  <Application>Microsoft Office PowerPoint</Application>
  <PresentationFormat>Widescreen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Corporate slides</vt:lpstr>
      <vt:lpstr>Red slides</vt:lpstr>
      <vt:lpstr>Blue slides</vt:lpstr>
      <vt:lpstr>Purple slides</vt:lpstr>
      <vt:lpstr>Orange slides </vt:lpstr>
      <vt:lpstr>Green slides </vt:lpstr>
      <vt:lpstr>Exertis  Book In Portal Training Manual</vt:lpstr>
      <vt:lpstr>Exertis Book In portal</vt:lpstr>
      <vt:lpstr>Exertis Book In portal</vt:lpstr>
      <vt:lpstr> </vt:lpstr>
      <vt:lpstr>EXERTIS BOOK IN PORTAL</vt:lpstr>
      <vt:lpstr>EXERTIS BOOK IN PORTAL</vt:lpstr>
      <vt:lpstr>EXERTIS BOOK IN PORTAL</vt:lpstr>
      <vt:lpstr>EXERTIS BOOK IN PORTAL</vt:lpstr>
      <vt:lpstr>EXERTIS BOOK IN PORTAL</vt:lpstr>
      <vt:lpstr>EXERTIS BOOK IN PORTAL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Cooke</dc:creator>
  <cp:revision>1</cp:revision>
  <cp:lastPrinted>2018-12-04T09:00:34Z</cp:lastPrinted>
  <dcterms:created xsi:type="dcterms:W3CDTF">2015-06-01T13:46:36Z</dcterms:created>
  <dcterms:modified xsi:type="dcterms:W3CDTF">2023-02-07T17:36:17Z</dcterms:modified>
</cp:coreProperties>
</file>